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9F21-3882-4EBD-8BC6-2C76EDB6330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7019-8E4C-4107-B0E1-68602A3D1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6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9F21-3882-4EBD-8BC6-2C76EDB6330B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7019-8E4C-4107-B0E1-68602A3D1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7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b="1" smtClean="0"/>
              <a:t>Академия Разумной Жизни 2019-2020</a:t>
            </a:r>
            <a:endParaRPr lang="ru-RU" altLang="ru-RU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2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9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6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7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7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Академия Разумной Жизни 2019-2020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Разумной Жизни 2019-2020</dc:title>
  <dc:creator>Karine Panikyan</dc:creator>
  <cp:lastModifiedBy>Karine Panikyan</cp:lastModifiedBy>
  <cp:revision>1</cp:revision>
  <dcterms:created xsi:type="dcterms:W3CDTF">2020-02-17T15:54:45Z</dcterms:created>
  <dcterms:modified xsi:type="dcterms:W3CDTF">2020-02-17T15:54:45Z</dcterms:modified>
</cp:coreProperties>
</file>