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2781-10B0-49F5-A0D2-72CE8714CE7F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25B3-D61F-48A8-A338-165B279F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2781-10B0-49F5-A0D2-72CE8714CE7F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C25B3-D61F-48A8-A338-165B279F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</dc:creator>
  <cp:lastModifiedBy>Windows User</cp:lastModifiedBy>
  <cp:revision>1</cp:revision>
  <dcterms:created xsi:type="dcterms:W3CDTF">2018-10-11T19:58:50Z</dcterms:created>
  <dcterms:modified xsi:type="dcterms:W3CDTF">2018-10-18T17:58:09Z</dcterms:modified>
</cp:coreProperties>
</file>