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C2C0C-C46E-4294-B44B-84D132379C64}" type="datetimeFigureOut">
              <a:rPr lang="ru-RU" smtClean="0"/>
              <a:t>08.05.2019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BACD7-AF48-4DEB-8208-32CFA84EF9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4770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7C2C0C-C46E-4294-B44B-84D132379C64}" type="datetimeFigureOut">
              <a:rPr lang="ru-RU" smtClean="0"/>
              <a:t>08.05.2019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1BACD7-AF48-4DEB-8208-32CFA84EF9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0108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Самооценка от а до я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4372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4478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7027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7953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1072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6269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8983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973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100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2934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7781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003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1434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4249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4871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9108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3684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7321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56076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</Words>
  <Application>Microsoft Office PowerPoint</Application>
  <PresentationFormat>Широкоэкранный</PresentationFormat>
  <Paragraphs>1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Тема Office</vt:lpstr>
      <vt:lpstr>Самооценка от а до 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Самооценка от а до я</dc:title>
  <dc:creator>Karine Panikyan</dc:creator>
  <cp:lastModifiedBy>Karine Panikyan</cp:lastModifiedBy>
  <cp:revision>1</cp:revision>
  <dcterms:created xsi:type="dcterms:W3CDTF">2019-05-08T14:21:40Z</dcterms:created>
  <dcterms:modified xsi:type="dcterms:W3CDTF">2019-05-08T14:21:40Z</dcterms:modified>
</cp:coreProperties>
</file>