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2" r:id="rId3"/>
    <p:sldId id="333" r:id="rId4"/>
    <p:sldId id="357" r:id="rId5"/>
    <p:sldId id="356" r:id="rId6"/>
    <p:sldId id="367" r:id="rId7"/>
    <p:sldId id="365" r:id="rId8"/>
    <p:sldId id="366" r:id="rId9"/>
    <p:sldId id="370" r:id="rId10"/>
    <p:sldId id="355" r:id="rId11"/>
    <p:sldId id="372" r:id="rId12"/>
    <p:sldId id="371" r:id="rId13"/>
    <p:sldId id="364" r:id="rId14"/>
    <p:sldId id="359" r:id="rId15"/>
    <p:sldId id="374" r:id="rId16"/>
    <p:sldId id="373" r:id="rId17"/>
    <p:sldId id="292" r:id="rId18"/>
    <p:sldId id="346" r:id="rId19"/>
    <p:sldId id="351" r:id="rId20"/>
    <p:sldId id="368" r:id="rId21"/>
    <p:sldId id="369" r:id="rId22"/>
    <p:sldId id="29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DF6C25-95F4-4C5D-82F0-57FD14C795B4}" type="datetimeFigureOut">
              <a:rPr lang="ru-RU" smtClean="0"/>
              <a:pPr/>
              <a:t>20.08.2019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ED796A8-FA85-4851-B83F-87B88004AD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4" y="4149079"/>
            <a:ext cx="7130653" cy="1785585"/>
          </a:xfrm>
        </p:spPr>
        <p:txBody>
          <a:bodyPr/>
          <a:lstStyle/>
          <a:p>
            <a:r>
              <a:rPr lang="ru-RU" b="1" dirty="0" smtClean="0"/>
              <a:t>ВЕБИНАР-ПРАКТИКУМ</a:t>
            </a:r>
          </a:p>
          <a:p>
            <a:r>
              <a:rPr lang="ru-RU" sz="2400" b="1" dirty="0" smtClean="0"/>
              <a:t>                                 ТРЕНЕР    МАРИЯ РАЗБАШ</a:t>
            </a:r>
          </a:p>
          <a:p>
            <a:r>
              <a:rPr lang="ru-RU" sz="2400" b="1" dirty="0"/>
              <a:t> </a:t>
            </a:r>
            <a:r>
              <a:rPr lang="ru-RU" sz="2400" b="1" dirty="0" smtClean="0"/>
              <a:t>          </a:t>
            </a:r>
            <a:r>
              <a:rPr lang="ru-RU" sz="2400" b="1" dirty="0"/>
              <a:t> </a:t>
            </a:r>
            <a:r>
              <a:rPr lang="ru-RU" sz="2400" b="1" dirty="0" smtClean="0"/>
              <a:t>             6 ЗАНЯТИЕ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916832"/>
            <a:ext cx="7175351" cy="2232247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КАК СЛЫШАТЬ СВОЮ ИНТУИЦИЮ</a:t>
            </a:r>
            <a:endParaRPr lang="ru-RU" dirty="0"/>
          </a:p>
        </p:txBody>
      </p:sp>
      <p:pic>
        <p:nvPicPr>
          <p:cNvPr id="1026" name="Рисунок 1" descr="Описание: Описание: logo-sv-bot-m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1038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12145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Любовные отношения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4752528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 </a:t>
            </a:r>
            <a:r>
              <a:rPr lang="ru-RU" sz="3200" dirty="0" smtClean="0"/>
              <a:t>1. Как Вы видите свои отношения </a:t>
            </a:r>
            <a:r>
              <a:rPr lang="ru-RU" sz="3200" dirty="0" smtClean="0"/>
              <a:t>в</a:t>
            </a:r>
            <a:r>
              <a:rPr lang="ru-RU" sz="3200" dirty="0" smtClean="0"/>
              <a:t> паре?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2. Что Вы можете привнести в отношения?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3. Какими чертами характера обладаете Вы и Ваш партнер.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00269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Упражнение  Деревья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165348" cy="4392488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dirty="0" smtClean="0"/>
              <a:t>Как выглядит? 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Где растет?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Какие плоды?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Какой звук издает при ветре?</a:t>
            </a:r>
          </a:p>
          <a:p>
            <a:pPr marL="457200" indent="-457200" algn="l">
              <a:buAutoNum type="arabicPeriod"/>
            </a:pPr>
            <a:r>
              <a:rPr lang="ru-RU" dirty="0" smtClean="0"/>
              <a:t>Чем дерево полезно? </a:t>
            </a:r>
          </a:p>
          <a:p>
            <a:pPr marL="457200" indent="-457200" algn="l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00269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Создание символа счастливой ЛЮБВИ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165348" cy="439248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Расслабьтесь и  сконцентрируйтесь</a:t>
            </a:r>
          </a:p>
          <a:p>
            <a:pPr marL="457200" indent="-457200" algn="l">
              <a:buFont typeface="+mj-lt"/>
              <a:buAutoNum type="arabicPeriod"/>
            </a:pPr>
            <a:endParaRPr lang="ru-RU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Сфокусируйтесь на своей цели в любви. Опишите ее подробно, дополните еще необходимыми  подробностями</a:t>
            </a:r>
          </a:p>
          <a:p>
            <a:pPr marL="457200" indent="-457200" algn="l">
              <a:buFont typeface="+mj-lt"/>
              <a:buAutoNum type="arabicPeriod"/>
            </a:pPr>
            <a:endParaRPr lang="ru-RU" sz="2400" dirty="0" smtClean="0"/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Представьте себе символ счастливой любви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Проявления любви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Одобрение ( слова, открытки, письма)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Время ( прогулки, путешествия, беседы встречи)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Подарки (дарить подарки,  дарить впечатления, 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Помощь и забота ( помощь в делах и по дому)</a:t>
            </a:r>
          </a:p>
          <a:p>
            <a:pPr marL="457200" indent="-457200" algn="l">
              <a:buFont typeface="+mj-lt"/>
              <a:buAutoNum type="arabicPeriod"/>
            </a:pPr>
            <a:r>
              <a:rPr lang="ru-RU" sz="2400" dirty="0" smtClean="0"/>
              <a:t>Физический контакт ( объятия, прикосновения, секс)</a:t>
            </a:r>
          </a:p>
          <a:p>
            <a:pPr marL="457200" indent="-457200" algn="l">
              <a:buFont typeface="+mj-lt"/>
              <a:buAutoNum type="arabicPeriod"/>
            </a:pPr>
            <a:endParaRPr lang="ru-RU" sz="2400" dirty="0" smtClean="0"/>
          </a:p>
          <a:p>
            <a:pPr marL="457200" indent="-457200"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Упражнение «ДОМ»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8064896" cy="4824536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1. </a:t>
            </a:r>
            <a:r>
              <a:rPr lang="ru-RU" dirty="0" smtClean="0"/>
              <a:t>Опишите </a:t>
            </a:r>
            <a:r>
              <a:rPr lang="ru-RU" dirty="0" smtClean="0"/>
              <a:t>ДОМ через все органы чувств. Можно нарисовать его</a:t>
            </a:r>
          </a:p>
          <a:p>
            <a:pPr algn="l"/>
            <a:r>
              <a:rPr lang="ru-RU" dirty="0" smtClean="0"/>
              <a:t>2. Какое время года?</a:t>
            </a:r>
          </a:p>
          <a:p>
            <a:pPr algn="l"/>
            <a:r>
              <a:rPr lang="ru-RU" dirty="0" smtClean="0"/>
              <a:t>Как далеко стоит дом?</a:t>
            </a:r>
          </a:p>
          <a:p>
            <a:pPr algn="l"/>
            <a:r>
              <a:rPr lang="ru-RU" dirty="0" smtClean="0"/>
              <a:t>Где дом находится?</a:t>
            </a:r>
          </a:p>
          <a:p>
            <a:pPr algn="l"/>
            <a:r>
              <a:rPr lang="ru-RU" dirty="0" smtClean="0"/>
              <a:t>Какого цвета дом?</a:t>
            </a:r>
          </a:p>
          <a:p>
            <a:pPr algn="l"/>
            <a:r>
              <a:rPr lang="ru-RU" dirty="0" smtClean="0"/>
              <a:t>3. Вы </a:t>
            </a:r>
            <a:r>
              <a:rPr lang="ru-RU" dirty="0" smtClean="0"/>
              <a:t>и</a:t>
            </a:r>
            <a:r>
              <a:rPr lang="ru-RU" dirty="0" smtClean="0"/>
              <a:t>дете к дому: в чем вы одеты,  что надо взять с собой, кого встречаете по дороге?</a:t>
            </a:r>
            <a:r>
              <a:rPr lang="ru-RU" dirty="0" smtClean="0"/>
              <a:t> изменился ли он по мере приближения?,  из чего дом сделан, сколько окон, что его </a:t>
            </a:r>
            <a:r>
              <a:rPr lang="ru-RU" dirty="0" smtClean="0"/>
              <a:t>окружает</a:t>
            </a:r>
          </a:p>
          <a:p>
            <a:pPr algn="l"/>
            <a:r>
              <a:rPr lang="ru-RU" dirty="0" smtClean="0"/>
              <a:t>4. </a:t>
            </a:r>
            <a:r>
              <a:rPr lang="ru-RU" dirty="0" smtClean="0"/>
              <a:t>Вы </a:t>
            </a:r>
            <a:r>
              <a:rPr lang="ru-RU" dirty="0" smtClean="0"/>
              <a:t>входите </a:t>
            </a:r>
            <a:r>
              <a:rPr lang="ru-RU" dirty="0" smtClean="0"/>
              <a:t>в </a:t>
            </a:r>
            <a:r>
              <a:rPr lang="ru-RU" dirty="0" smtClean="0"/>
              <a:t>дом: через  что вы вошли( дверь, окно), чем пахнет дом, освещенность, сколько комнат, </a:t>
            </a:r>
            <a:r>
              <a:rPr lang="ru-RU" dirty="0" smtClean="0"/>
              <a:t>кто живет в доме, </a:t>
            </a:r>
            <a:endParaRPr lang="ru-RU" dirty="0" smtClean="0"/>
          </a:p>
          <a:p>
            <a:pPr algn="l"/>
            <a:r>
              <a:rPr lang="ru-RU" dirty="0" smtClean="0"/>
              <a:t>5.Пройдитесь по всему дому: уютно ли в нем? Хочется ли что-то изменить? Напоминает ли вам этот дом что-то? Или кого-то. Кого встретили в доме?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532317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Упражнение </a:t>
            </a:r>
            <a:r>
              <a:rPr lang="ru-RU" dirty="0" smtClean="0"/>
              <a:t>2 </a:t>
            </a:r>
            <a:r>
              <a:rPr lang="ru-RU" dirty="0" smtClean="0"/>
              <a:t>стула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2132856"/>
            <a:ext cx="7309364" cy="41764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3200" dirty="0" smtClean="0"/>
              <a:t>Понимание позиции другого человека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Решение </a:t>
            </a:r>
            <a:r>
              <a:rPr lang="ru-RU" sz="3200" dirty="0" smtClean="0"/>
              <a:t>конфликтных </a:t>
            </a:r>
            <a:r>
              <a:rPr lang="ru-RU" sz="3200" dirty="0" smtClean="0"/>
              <a:t>ситуаций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Прояснение сложной ситуации</a:t>
            </a:r>
          </a:p>
          <a:p>
            <a:pPr algn="l"/>
            <a:endParaRPr lang="ru-RU" sz="3200" dirty="0" smtClean="0"/>
          </a:p>
          <a:p>
            <a:pPr algn="l"/>
            <a:r>
              <a:rPr lang="ru-RU" sz="3200" dirty="0" smtClean="0"/>
              <a:t>Принятие решения при недостатке информации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00269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«Чтение» другого человека </a:t>
            </a:r>
            <a:r>
              <a:rPr lang="ru-RU" dirty="0" smtClean="0"/>
              <a:t>в</a:t>
            </a:r>
            <a:r>
              <a:rPr lang="ru-RU" dirty="0" smtClean="0"/>
              <a:t> группе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165348" cy="4392488"/>
          </a:xfrm>
        </p:spPr>
        <p:txBody>
          <a:bodyPr/>
          <a:lstStyle/>
          <a:p>
            <a:pPr algn="l"/>
            <a:r>
              <a:rPr lang="ru-RU" dirty="0" smtClean="0"/>
              <a:t>Человек – «герой»  записывает свой вопрос и озвучивает его</a:t>
            </a:r>
          </a:p>
          <a:p>
            <a:pPr algn="l"/>
            <a:r>
              <a:rPr lang="ru-RU" dirty="0" smtClean="0"/>
              <a:t>Как можно решить эту проблему? ( конфликт на работе? В личных отношениях,  где проводить отпуск?)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1 мин -  на сосредоточение на своих ощущениях</a:t>
            </a:r>
          </a:p>
          <a:p>
            <a:pPr algn="l"/>
            <a:r>
              <a:rPr lang="ru-RU" dirty="0" smtClean="0"/>
              <a:t>3 - 5 мин -  на считывание интуитивной информации</a:t>
            </a:r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Поделиться информацией с героем.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ПРИНЦИП РАБОТЫ С ИНТУИЦИЕЙ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560840" cy="4320480"/>
          </a:xfrm>
        </p:spPr>
        <p:txBody>
          <a:bodyPr>
            <a:normAutofit lnSpcReduction="10000"/>
          </a:bodyPr>
          <a:lstStyle/>
          <a:p>
            <a:pPr marL="457200" indent="-457200" algn="l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Корректно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задать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вопрос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Войти в интуитивное состояние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Получить интуитивную информацию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Интерпретировать  ответ с точки  зрения вопроса. ЗАПИСАТЬ и СРАВНИТЬ с реальностью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Получение интуитивной информации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7560840" cy="4320480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 сенсорные ощущения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Через ассоциативное восприятие</a:t>
            </a:r>
          </a:p>
          <a:p>
            <a:pPr marL="457200" indent="-457200" algn="l">
              <a:buAutoNum type="arabicPeriod"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Воспоминания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Медитации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Фантазии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«Случайные» впечатления</a:t>
            </a:r>
          </a:p>
          <a:p>
            <a:pPr marL="457200" indent="-457200" algn="l"/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388301" cy="7200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Запись интуитивных впечатлений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844824"/>
            <a:ext cx="7597396" cy="4248472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2800" dirty="0" smtClean="0"/>
              <a:t>Легкость, быстрота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Внимание к деталям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Внимание к «отвлекающим» знакам</a:t>
            </a:r>
          </a:p>
          <a:p>
            <a:pPr marL="514350" indent="-514350" algn="l">
              <a:buAutoNum type="arabicPeriod"/>
            </a:pPr>
            <a:r>
              <a:rPr lang="ru-RU" sz="2800" dirty="0" smtClean="0"/>
              <a:t>Писать все подряд, то внутреннего «стоп»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620688"/>
            <a:ext cx="5966666" cy="115212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2204864"/>
            <a:ext cx="7560840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1-- (600x364, 28Kb)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848872" cy="5688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Ответы интуиции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Мгновенные и отсроченные</a:t>
            </a:r>
          </a:p>
          <a:p>
            <a:pPr algn="l"/>
            <a:r>
              <a:rPr lang="ru-RU" sz="3600" dirty="0" smtClean="0"/>
              <a:t>Через ощущения</a:t>
            </a:r>
          </a:p>
          <a:p>
            <a:pPr algn="l"/>
            <a:r>
              <a:rPr lang="ru-RU" sz="3600" dirty="0" smtClean="0"/>
              <a:t>Через интуитивные впечатления</a:t>
            </a:r>
          </a:p>
          <a:p>
            <a:pPr algn="l"/>
            <a:r>
              <a:rPr lang="ru-RU" sz="3600" dirty="0" smtClean="0"/>
              <a:t>Проверка реальностью</a:t>
            </a:r>
          </a:p>
          <a:p>
            <a:pPr algn="l"/>
            <a:r>
              <a:rPr lang="ru-RU" sz="3600" dirty="0" smtClean="0"/>
              <a:t>Записывать </a:t>
            </a:r>
          </a:p>
          <a:p>
            <a:pPr algn="l"/>
            <a:endParaRPr lang="ru-RU" sz="3600" dirty="0" smtClean="0"/>
          </a:p>
          <a:p>
            <a:pPr algn="l"/>
            <a:endParaRPr lang="ru-RU" sz="3600" dirty="0" smtClean="0"/>
          </a:p>
          <a:p>
            <a:pPr algn="l"/>
            <a:endParaRPr lang="ru-RU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Интуиция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Легкость и </a:t>
            </a:r>
            <a:r>
              <a:rPr lang="ru-RU" sz="3600" smtClean="0"/>
              <a:t>игра (притвориться</a:t>
            </a:r>
            <a:r>
              <a:rPr lang="ru-RU" sz="3600" dirty="0" smtClean="0"/>
              <a:t>) </a:t>
            </a:r>
          </a:p>
          <a:p>
            <a:pPr algn="l"/>
            <a:r>
              <a:rPr lang="ru-RU" sz="3600" dirty="0" smtClean="0"/>
              <a:t>Вера в свою интуицию</a:t>
            </a:r>
          </a:p>
          <a:p>
            <a:pPr algn="l"/>
            <a:r>
              <a:rPr lang="ru-RU" sz="3600" dirty="0" smtClean="0"/>
              <a:t>Цепочка: </a:t>
            </a:r>
          </a:p>
          <a:p>
            <a:pPr algn="l"/>
            <a:r>
              <a:rPr lang="ru-RU" sz="3600" dirty="0" smtClean="0"/>
              <a:t>интуиция – логика – эмоции</a:t>
            </a:r>
          </a:p>
          <a:p>
            <a:pPr algn="l"/>
            <a:endParaRPr lang="ru-RU" sz="3600" dirty="0" smtClean="0"/>
          </a:p>
          <a:p>
            <a:pPr algn="l"/>
            <a:endParaRPr lang="ru-RU" sz="3600" dirty="0" smtClean="0"/>
          </a:p>
          <a:p>
            <a:pPr algn="l"/>
            <a:endParaRPr lang="ru-RU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ctr">
              <a:buNone/>
            </a:pPr>
            <a:r>
              <a:rPr lang="ru-RU" sz="4400" dirty="0" smtClean="0"/>
              <a:t>ЗАДАНИЯ для тренировки ИНТУИЦИИ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988840"/>
            <a:ext cx="7560840" cy="4176464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dirty="0" smtClean="0"/>
              <a:t>Все ответы на  задания обязательно </a:t>
            </a:r>
            <a:r>
              <a:rPr lang="ru-RU" dirty="0" smtClean="0">
                <a:solidFill>
                  <a:srgbClr val="FF0000"/>
                </a:solidFill>
              </a:rPr>
              <a:t>ЗАПИСЫВАТЬ!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Тренировка  с  </a:t>
            </a:r>
            <a:r>
              <a:rPr lang="ru-RU" dirty="0" smtClean="0">
                <a:solidFill>
                  <a:schemeClr val="tx1"/>
                </a:solidFill>
              </a:rPr>
              <a:t>картами, КОНВЕРТАМИ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Тренировка с кубиками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Предвидение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Медитативные впечатления</a:t>
            </a:r>
          </a:p>
          <a:p>
            <a:pPr marL="457200" indent="-457200" algn="l"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Сны и сновидения, как ответы на Ваши вопросы. </a:t>
            </a: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ru-RU" b="1" dirty="0" smtClean="0">
                <a:solidFill>
                  <a:srgbClr val="C00000"/>
                </a:solidFill>
              </a:rPr>
              <a:t>ГЛАВНОЕ</a:t>
            </a:r>
            <a:r>
              <a:rPr lang="ru-RU" dirty="0" smtClean="0">
                <a:solidFill>
                  <a:schemeClr val="tx1"/>
                </a:solidFill>
              </a:rPr>
              <a:t>: отследить, каким было ваше состояние, когда прогноз совпадает</a:t>
            </a:r>
          </a:p>
          <a:p>
            <a:pPr marL="457200" indent="-45720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endParaRPr lang="ru-RU" dirty="0" smtClean="0">
              <a:solidFill>
                <a:schemeClr val="tx1"/>
              </a:solidFill>
            </a:endParaRPr>
          </a:p>
          <a:p>
            <a:pPr marL="457200" indent="-457200" algn="l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8261" cy="1152128"/>
          </a:xfrm>
        </p:spPr>
        <p:txBody>
          <a:bodyPr/>
          <a:lstStyle/>
          <a:p>
            <a:pPr algn="l">
              <a:buNone/>
            </a:pPr>
            <a:r>
              <a:rPr lang="ru-RU" dirty="0" smtClean="0"/>
              <a:t>Позитивные установки на  Интуицию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560840" cy="48965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/>
              <a:t>Со мной ВСЕГДА происходит ЛУЧШЕЕ из того, что могло бы быть.</a:t>
            </a:r>
          </a:p>
          <a:p>
            <a:pPr algn="l"/>
            <a:r>
              <a:rPr lang="ru-RU" sz="2400" dirty="0" smtClean="0"/>
              <a:t>Я доверяю своей интуиции и позволяю ей помогать мне.</a:t>
            </a:r>
          </a:p>
          <a:p>
            <a:pPr algn="l"/>
            <a:r>
              <a:rPr lang="ru-RU" sz="2400" dirty="0" smtClean="0"/>
              <a:t>Я  всегда знаю лучший выход из ситуации!</a:t>
            </a:r>
          </a:p>
          <a:p>
            <a:pPr algn="l"/>
            <a:r>
              <a:rPr lang="ru-RU" sz="2400" dirty="0" smtClean="0"/>
              <a:t>Все происходит так, как и должно быть.</a:t>
            </a:r>
          </a:p>
          <a:p>
            <a:pPr algn="l"/>
            <a:r>
              <a:rPr lang="ru-RU" sz="2400" dirty="0" smtClean="0"/>
              <a:t>Пусть будет, так, как лучше для меня! </a:t>
            </a:r>
          </a:p>
          <a:p>
            <a:pPr algn="l"/>
            <a:r>
              <a:rPr lang="ru-RU" sz="2400" dirty="0" smtClean="0"/>
              <a:t>Я живу в добром мире, который всегда и во всем мне помогает.</a:t>
            </a:r>
          </a:p>
          <a:p>
            <a:pPr algn="l"/>
            <a:r>
              <a:rPr lang="ru-RU" sz="2400" dirty="0" smtClean="0"/>
              <a:t>Я слышу ответы Вселенной и следую им. </a:t>
            </a:r>
          </a:p>
          <a:p>
            <a:pPr algn="l"/>
            <a:r>
              <a:rPr lang="ru-RU" sz="2400" dirty="0" smtClean="0"/>
              <a:t>Я благодарю  свою интуицию за то, что она делает мою жизнь легче и эффективнее.</a:t>
            </a:r>
          </a:p>
          <a:p>
            <a:pPr algn="l"/>
            <a:r>
              <a:rPr lang="ru-RU" sz="2400" dirty="0" smtClean="0"/>
              <a:t>Мудрость , в которой я нуждаюсь, всегда приходит вовремя</a:t>
            </a:r>
          </a:p>
          <a:p>
            <a:pPr algn="l"/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Гармонизация </a:t>
            </a:r>
            <a:r>
              <a:rPr lang="ru-RU" dirty="0" err="1" smtClean="0"/>
              <a:t>чакр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/>
          <a:lstStyle/>
          <a:p>
            <a:pPr algn="l"/>
            <a:endParaRPr lang="ru-RU" dirty="0"/>
          </a:p>
        </p:txBody>
      </p:sp>
      <p:pic>
        <p:nvPicPr>
          <p:cNvPr id="13314" name="Picture 2" descr="https://im0-tub-ru.yandex.net/i?id=804cb3d054cce7ae5a6bfa7a01f34ed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72816"/>
            <a:ext cx="767775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92888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ИНТУИЦИЯ В ЛЮБВИ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8136904" cy="5184576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составить представление о новому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знакомому во время первой же встречи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 привлечь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внимание конкретного человека и найти с ним контакт.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выявить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склонности и пристрастия человека 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как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лучше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реализовать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их с пользой для себя.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подает  сигналы: «свой  - чужой»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разобраться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 спорных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вопросах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Сигналы Интуиции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>
            <a:normAutofit lnSpcReduction="10000"/>
          </a:bodyPr>
          <a:lstStyle/>
          <a:p>
            <a:pPr marL="742950" indent="-742950" algn="l">
              <a:buAutoNum type="arabicPeriod"/>
            </a:pPr>
            <a:r>
              <a:rPr lang="ru-RU" sz="3600" dirty="0" smtClean="0"/>
              <a:t>Реакции тела</a:t>
            </a:r>
          </a:p>
          <a:p>
            <a:pPr marL="742950" indent="-742950" algn="l">
              <a:buAutoNum type="arabicPeriod"/>
            </a:pPr>
            <a:r>
              <a:rPr lang="ru-RU" sz="3600" dirty="0" smtClean="0"/>
              <a:t>Ассоциации</a:t>
            </a:r>
          </a:p>
          <a:p>
            <a:pPr marL="742950" indent="-742950" algn="l">
              <a:buAutoNum type="arabicPeriod"/>
            </a:pPr>
            <a:r>
              <a:rPr lang="ru-RU" sz="3600" dirty="0" smtClean="0"/>
              <a:t>Интуитивные впечатления – образы, воспоминания, фантазии, </a:t>
            </a:r>
            <a:r>
              <a:rPr lang="ru-RU" sz="3600" dirty="0" err="1" smtClean="0"/>
              <a:t>дежавю</a:t>
            </a:r>
            <a:endParaRPr lang="ru-RU" sz="3600" dirty="0" smtClean="0"/>
          </a:p>
          <a:p>
            <a:pPr marL="742950" indent="-742950" algn="l">
              <a:buAutoNum type="arabicPeriod"/>
            </a:pPr>
            <a:r>
              <a:rPr lang="ru-RU" sz="3600" dirty="0" smtClean="0"/>
              <a:t>Совпадения и случайности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err="1" smtClean="0"/>
              <a:t>Эмпатия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Упражнение с конвертами</a:t>
            </a:r>
          </a:p>
          <a:p>
            <a:pPr algn="l"/>
            <a:endParaRPr lang="ru-RU" sz="3600" dirty="0" smtClean="0"/>
          </a:p>
          <a:p>
            <a:pPr algn="l"/>
            <a:r>
              <a:rPr lang="ru-RU" sz="3600" dirty="0" smtClean="0"/>
              <a:t>Умение чувствовать человека на расстоянии</a:t>
            </a:r>
          </a:p>
          <a:p>
            <a:pPr algn="l"/>
            <a:endParaRPr lang="ru-RU" sz="3600" dirty="0" smtClean="0"/>
          </a:p>
          <a:p>
            <a:pPr algn="l"/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244285" cy="1008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Телепатия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1772816"/>
            <a:ext cx="7165348" cy="367015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Упражнение с действиями</a:t>
            </a:r>
          </a:p>
          <a:p>
            <a:pPr algn="l"/>
            <a:r>
              <a:rPr lang="ru-RU" sz="3600" dirty="0" smtClean="0"/>
              <a:t>Настойтесь на объект</a:t>
            </a:r>
          </a:p>
          <a:p>
            <a:pPr algn="l"/>
            <a:r>
              <a:rPr lang="ru-RU" sz="3600" dirty="0" smtClean="0"/>
              <a:t>Что может его вдохновить на выполнение нужного действия?</a:t>
            </a:r>
          </a:p>
          <a:p>
            <a:pPr algn="l"/>
            <a:endParaRPr lang="ru-RU" sz="3600" dirty="0" smtClean="0"/>
          </a:p>
          <a:p>
            <a:pPr algn="l"/>
            <a:endParaRPr lang="ru-RU" sz="3600" dirty="0" smtClean="0"/>
          </a:p>
          <a:p>
            <a:pPr algn="l"/>
            <a:endParaRPr lang="ru-RU" sz="3600" dirty="0" smtClean="0"/>
          </a:p>
          <a:p>
            <a:pPr algn="l"/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764704"/>
            <a:ext cx="7100269" cy="11521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«Чтение» другого человека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165348" cy="4392488"/>
          </a:xfrm>
        </p:spPr>
        <p:txBody>
          <a:bodyPr/>
          <a:lstStyle/>
          <a:p>
            <a:pPr algn="l"/>
            <a:r>
              <a:rPr lang="ru-RU" dirty="0" smtClean="0"/>
              <a:t>Какое у него настроение?</a:t>
            </a:r>
          </a:p>
          <a:p>
            <a:pPr algn="l"/>
            <a:r>
              <a:rPr lang="ru-RU" dirty="0" smtClean="0"/>
              <a:t>Какая профессия</a:t>
            </a:r>
          </a:p>
          <a:p>
            <a:pPr algn="l"/>
            <a:r>
              <a:rPr lang="ru-RU" dirty="0" smtClean="0"/>
              <a:t>Семейное положение</a:t>
            </a:r>
          </a:p>
          <a:p>
            <a:pPr algn="l"/>
            <a:r>
              <a:rPr lang="ru-RU" dirty="0" smtClean="0"/>
              <a:t>Его история</a:t>
            </a:r>
          </a:p>
          <a:p>
            <a:pPr algn="l"/>
            <a:r>
              <a:rPr lang="ru-RU" dirty="0" smtClean="0"/>
              <a:t>Главные черты  характера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Какой он бы хотел получить ПОДАРОК?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4654</TotalTime>
  <Words>651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КАК СЛЫШАТЬ СВОЮ ИНТУИЦИЮ</vt:lpstr>
      <vt:lpstr>Слайд 2</vt:lpstr>
      <vt:lpstr>Позитивные установки на  Интуицию</vt:lpstr>
      <vt:lpstr>Гармонизация чакр</vt:lpstr>
      <vt:lpstr>ИНТУИЦИЯ В ЛЮБВИ</vt:lpstr>
      <vt:lpstr>Сигналы Интуиции </vt:lpstr>
      <vt:lpstr>Эмпатия </vt:lpstr>
      <vt:lpstr>Телепатия </vt:lpstr>
      <vt:lpstr>«Чтение» другого человека</vt:lpstr>
      <vt:lpstr>Любовные отношения</vt:lpstr>
      <vt:lpstr>Упражнение  Деревья</vt:lpstr>
      <vt:lpstr>Создание символа счастливой ЛЮБВИ</vt:lpstr>
      <vt:lpstr>Проявления любви</vt:lpstr>
      <vt:lpstr>Упражнение «ДОМ»</vt:lpstr>
      <vt:lpstr>Упражнение 2 стула</vt:lpstr>
      <vt:lpstr>«Чтение» другого человека в группе </vt:lpstr>
      <vt:lpstr>ПРИНЦИП РАБОТЫ С ИНТУИЦИЕЙ</vt:lpstr>
      <vt:lpstr>Получение интуитивной информации</vt:lpstr>
      <vt:lpstr>Запись интуитивных впечатлений</vt:lpstr>
      <vt:lpstr>Ответы интуиции </vt:lpstr>
      <vt:lpstr>Интуиция  </vt:lpstr>
      <vt:lpstr>ЗАДАНИЯ для тренировки ИНТУИЦИИ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Развернутая формула прощения себя</dc:title>
  <dc:creator>user</dc:creator>
  <cp:lastModifiedBy>Мария</cp:lastModifiedBy>
  <cp:revision>169</cp:revision>
  <dcterms:created xsi:type="dcterms:W3CDTF">2013-04-25T16:18:46Z</dcterms:created>
  <dcterms:modified xsi:type="dcterms:W3CDTF">2019-08-21T16:58:04Z</dcterms:modified>
</cp:coreProperties>
</file>