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8BA5-CABF-4EBD-A63A-16EB96E8F687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538C-4614-45E0-877E-12D7D2FA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3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D8BA5-CABF-4EBD-A63A-16EB96E8F687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538C-4614-45E0-877E-12D7D2FA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0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smtClean="0"/>
              <a:t>Академия Разумной Жизни 2018-2019</a:t>
            </a:r>
            <a:endParaRPr lang="ru-RU" alt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1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3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5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52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2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32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1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1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5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1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0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3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9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3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33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Академия Разумной Жизни 2018-2019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Разумной Жизни 2018-2019</dc:title>
  <dc:creator>Karine Panikyan</dc:creator>
  <cp:lastModifiedBy>Karine Panikyan</cp:lastModifiedBy>
  <cp:revision>1</cp:revision>
  <dcterms:created xsi:type="dcterms:W3CDTF">2019-04-15T16:34:43Z</dcterms:created>
  <dcterms:modified xsi:type="dcterms:W3CDTF">2019-04-15T16:34:43Z</dcterms:modified>
</cp:coreProperties>
</file>