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9" r:id="rId3"/>
    <p:sldId id="283" r:id="rId4"/>
    <p:sldId id="307" r:id="rId5"/>
    <p:sldId id="301" r:id="rId6"/>
    <p:sldId id="315" r:id="rId7"/>
    <p:sldId id="284" r:id="rId8"/>
    <p:sldId id="339" r:id="rId9"/>
    <p:sldId id="330" r:id="rId10"/>
    <p:sldId id="337" r:id="rId11"/>
    <p:sldId id="338" r:id="rId12"/>
    <p:sldId id="331" r:id="rId13"/>
    <p:sldId id="332" r:id="rId14"/>
    <p:sldId id="333" r:id="rId15"/>
    <p:sldId id="334" r:id="rId16"/>
    <p:sldId id="335" r:id="rId17"/>
    <p:sldId id="324" r:id="rId18"/>
    <p:sldId id="336" r:id="rId19"/>
    <p:sldId id="325" r:id="rId20"/>
    <p:sldId id="327" r:id="rId21"/>
    <p:sldId id="293" r:id="rId22"/>
    <p:sldId id="31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8F9A-300D-4DE0-A4EC-DDDE55571A96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97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0229-B702-4194-A700-98EFCDDA707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6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F415-3326-4972-A319-1E65342EE18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7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1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01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92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5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46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1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60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93E1-12CE-40CD-B639-826675655E8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74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48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43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99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A95D-1247-445D-A49C-77F315F9327A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97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3E41-EEC8-4169-99BC-D2047704B12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3CB9-B56D-4349-A518-DFCD85AE4B3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3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CDDB-49CB-45E3-A2B3-071FFAA9535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1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4072-45F2-4C1B-8563-367099B90FF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1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EB66-7075-4F6D-9122-6396B7C7A2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04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0D24-4436-4FBB-8ED8-30C3D563A92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4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EF1FF-2FB4-414B-B4C6-2752A7584CB7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7639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7408-4DD8-4003-9158-BD01F784DA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DCB4-C787-4993-A766-0634E7CFB8C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60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Модуль  </a:t>
            </a: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Настройка на работу с Подсознанием</a:t>
            </a:r>
            <a:endParaRPr lang="ru-RU" sz="4800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занятие 5       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>Тренер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200" dirty="0" smtClean="0"/>
              <a:t>		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Мария  Разбаш 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5124" name="Рисунок 3" descr="Описание: logo-sv-bot-m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050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Позитивное </a:t>
            </a:r>
            <a:r>
              <a:rPr lang="ru-RU" sz="2800" dirty="0" err="1" smtClean="0"/>
              <a:t>самопрограммирование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Прием «Сдуваем шарик»</a:t>
            </a:r>
          </a:p>
          <a:p>
            <a:endParaRPr lang="ru-RU" sz="2800" dirty="0"/>
          </a:p>
          <a:p>
            <a:r>
              <a:rPr lang="ru-RU" sz="2800" dirty="0" smtClean="0"/>
              <a:t>Прием «Любовь»</a:t>
            </a:r>
          </a:p>
          <a:p>
            <a:endParaRPr lang="ru-RU" sz="2800" dirty="0"/>
          </a:p>
          <a:p>
            <a:r>
              <a:rPr lang="ru-RU" sz="2800" dirty="0" smtClean="0"/>
              <a:t>Хвалите себя </a:t>
            </a:r>
            <a:r>
              <a:rPr lang="ru-RU" sz="2800" smtClean="0"/>
              <a:t>за  смелость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работы со страхами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364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 расстановки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 Написать на листочка вопросы по ситуации. ( какой выбрать вариант из 2-3). Перевернуть «рубашкой» вверх. Взять блокнот и ручку  с собой.</a:t>
            </a:r>
          </a:p>
          <a:p>
            <a:pPr>
              <a:buNone/>
            </a:pPr>
            <a:r>
              <a:rPr lang="ru-RU" dirty="0" smtClean="0"/>
              <a:t>2. Встать на точку «0» в комнате ( любое свободное место) и отметить его на полу любым листочком </a:t>
            </a:r>
          </a:p>
          <a:p>
            <a:pPr>
              <a:buNone/>
            </a:pPr>
            <a:r>
              <a:rPr lang="ru-RU" dirty="0" smtClean="0"/>
              <a:t>3. Почувствовать , куда лучше положить на полу  первый листок на пол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2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Вернуться в точку «0».</a:t>
            </a:r>
          </a:p>
          <a:p>
            <a:pPr>
              <a:buNone/>
            </a:pPr>
            <a:r>
              <a:rPr lang="ru-RU" dirty="0" smtClean="0"/>
              <a:t>5. . Почувствовать , куда лучше положить на полу  второй  листок  и сделать это. </a:t>
            </a:r>
          </a:p>
          <a:p>
            <a:pPr>
              <a:buNone/>
            </a:pPr>
            <a:r>
              <a:rPr lang="ru-RU" dirty="0" smtClean="0"/>
              <a:t>6. Вернуться в точку «0».</a:t>
            </a:r>
          </a:p>
          <a:p>
            <a:pPr>
              <a:buNone/>
            </a:pPr>
            <a:r>
              <a:rPr lang="ru-RU" dirty="0" smtClean="0"/>
              <a:t>7. Выбрать интуитивно тот листок,  который хотите первым  исследовать.  Встать над ним.</a:t>
            </a:r>
          </a:p>
          <a:p>
            <a:pPr>
              <a:buNone/>
            </a:pPr>
            <a:r>
              <a:rPr lang="ru-RU" dirty="0" smtClean="0"/>
              <a:t>8. Сделать вдох и выдох. Настроиться на него.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3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8. Сделать вдох и выдох. Настроиться на него.</a:t>
            </a:r>
          </a:p>
          <a:p>
            <a:pPr>
              <a:buNone/>
            </a:pPr>
            <a:r>
              <a:rPr lang="ru-RU" dirty="0" smtClean="0"/>
              <a:t>Задать себе  вопросы и сразу  записать ответы: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ощущаю?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вижу?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эмоции?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мысли приходят?</a:t>
            </a:r>
          </a:p>
          <a:p>
            <a:pPr marL="514350" indent="-514350">
              <a:buNone/>
            </a:pPr>
            <a:r>
              <a:rPr lang="ru-RU" dirty="0" smtClean="0"/>
              <a:t>По окончании, на «рубашке написать номер 1</a:t>
            </a:r>
          </a:p>
          <a:p>
            <a:pPr marL="514350" indent="-514350">
              <a:buNone/>
            </a:pPr>
            <a:r>
              <a:rPr lang="ru-RU" dirty="0" smtClean="0"/>
              <a:t> Не переворачивать листок!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4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9. Встать на точку «0». И перейти ко 2-му листочку</a:t>
            </a:r>
          </a:p>
          <a:p>
            <a:pPr>
              <a:buNone/>
            </a:pPr>
            <a:r>
              <a:rPr lang="ru-RU" dirty="0" smtClean="0"/>
              <a:t>10. Задать себе  вопросы и сразу  записать ответы: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ощущаю?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вижу?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эмоции?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мысли приходят?</a:t>
            </a:r>
          </a:p>
          <a:p>
            <a:pPr marL="514350" indent="-514350">
              <a:buNone/>
            </a:pPr>
            <a:r>
              <a:rPr lang="ru-RU" dirty="0" smtClean="0"/>
              <a:t>По окончании, на «рубашке написать номер 2</a:t>
            </a:r>
          </a:p>
          <a:p>
            <a:pPr marL="514350" indent="-514350">
              <a:buNone/>
            </a:pPr>
            <a:r>
              <a:rPr lang="ru-RU" dirty="0" smtClean="0"/>
              <a:t> Не переворачивать листок!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5 продолжение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Вернуться в точку «0».</a:t>
            </a:r>
          </a:p>
          <a:p>
            <a:pPr>
              <a:buNone/>
            </a:pPr>
            <a:r>
              <a:rPr lang="ru-RU" dirty="0" smtClean="0"/>
              <a:t>Если  был еще и 3 вариант, проделать  тот  путь</a:t>
            </a:r>
            <a:r>
              <a:rPr lang="ru-RU" dirty="0" smtClean="0">
                <a:solidFill>
                  <a:srgbClr val="FF0000"/>
                </a:solidFill>
              </a:rPr>
              <a:t>.  Больше 3 вариантов не берите!</a:t>
            </a:r>
          </a:p>
          <a:p>
            <a:pPr>
              <a:buNone/>
            </a:pPr>
            <a:r>
              <a:rPr lang="ru-RU" dirty="0" smtClean="0"/>
              <a:t>Вдох и выдох. Завершить процесс благодарностью.</a:t>
            </a:r>
          </a:p>
          <a:p>
            <a:pPr>
              <a:buNone/>
            </a:pPr>
            <a:r>
              <a:rPr lang="ru-RU" dirty="0" smtClean="0"/>
              <a:t>11. Собрать листочки и соотнести  свои впечатления с написанными вариантами.</a:t>
            </a:r>
          </a:p>
          <a:p>
            <a:pPr>
              <a:buNone/>
            </a:pPr>
            <a:r>
              <a:rPr lang="ru-RU" dirty="0" smtClean="0"/>
              <a:t>Проанализировать и записать свои выводы.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Моделирующий рисунок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412776"/>
            <a:ext cx="6651582" cy="498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  ДПДГ Ф. Шапиро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Техника работы с </a:t>
            </a:r>
            <a:r>
              <a:rPr lang="ru-RU" smtClean="0"/>
              <a:t>травмирующими ситуациями  </a:t>
            </a:r>
            <a:r>
              <a:rPr lang="ru-RU" dirty="0" smtClean="0"/>
              <a:t>с помощью движения глаз </a:t>
            </a:r>
          </a:p>
          <a:p>
            <a:pPr>
              <a:buNone/>
            </a:pPr>
            <a:r>
              <a:rPr lang="ru-RU" dirty="0" smtClean="0"/>
              <a:t>Меняем  положение глаз  - мы меняем нейронные связи.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Вспомнить картинку неприятной ситуации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Проделайте движение глаз , при этом картинка на периферии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Вдох – выдох. Оцените интенсивность ощущений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Проделайте 3 сессии по 30 сек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для установления прочного контакта с Подсознанием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Тренировка «Тишины в голове».</a:t>
            </a:r>
          </a:p>
          <a:p>
            <a:pPr marL="514350" indent="-514350">
              <a:buAutoNum type="arabicPeriod"/>
            </a:pPr>
            <a:r>
              <a:rPr lang="ru-RU" dirty="0" smtClean="0"/>
              <a:t>Тренировка метода автоматического письма , например, фри – </a:t>
            </a:r>
            <a:r>
              <a:rPr lang="ru-RU" dirty="0" err="1" smtClean="0"/>
              <a:t>райтинг</a:t>
            </a:r>
            <a:r>
              <a:rPr lang="ru-RU" dirty="0" smtClean="0"/>
              <a:t> («Утренние страницы»)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Задавать вопрос Подсознанию перед сном.  Утром записать сон.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Записывать все «случайности», которые происходят…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Могущественные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dirty="0" smtClean="0"/>
              <a:t>Когда я чувствую себя наиболее естественно</a:t>
            </a:r>
          </a:p>
          <a:p>
            <a:pPr lvl="0"/>
            <a:r>
              <a:rPr lang="ru-RU" sz="9600" dirty="0" smtClean="0"/>
              <a:t>Какие люди, (ситуации и виды деятельности) позволяют мне как можно полнее ощущать себя самим собой? </a:t>
            </a:r>
          </a:p>
          <a:p>
            <a:pPr lvl="0"/>
            <a:r>
              <a:rPr lang="ru-RU" sz="9600" dirty="0" smtClean="0"/>
              <a:t>Какую вещь, мне стоит перестать делать,( или начать делать, или делать по-другому ). чтобы качественно  улучшить мою жизнь, перевести ее на более высокий уровень? </a:t>
            </a:r>
          </a:p>
          <a:p>
            <a:pPr lvl="0"/>
            <a:r>
              <a:rPr lang="ru-RU" sz="9600" dirty="0" smtClean="0"/>
              <a:t>Каков мой самый большой талант, способность? </a:t>
            </a:r>
          </a:p>
          <a:p>
            <a:pPr lvl="0"/>
            <a:r>
              <a:rPr lang="ru-RU" sz="9600" dirty="0" smtClean="0"/>
              <a:t>Каким образом я мог бы получать деньги за свое любимое занятие?  </a:t>
            </a:r>
          </a:p>
          <a:p>
            <a:pPr lvl="0"/>
            <a:r>
              <a:rPr lang="ru-RU" sz="9600" dirty="0" smtClean="0"/>
              <a:t>Каким путем я могу принести больше всего пользы себе,   другим? </a:t>
            </a:r>
          </a:p>
          <a:p>
            <a:pPr lvl="0"/>
            <a:r>
              <a:rPr lang="ru-RU" sz="9600" dirty="0" smtClean="0"/>
              <a:t>Что является основным счастьем моей жизни? </a:t>
            </a:r>
          </a:p>
          <a:p>
            <a:pPr lvl="0"/>
            <a:r>
              <a:rPr lang="ru-RU" sz="9600" dirty="0" smtClean="0"/>
              <a:t>Какое наследство я хотел бы оставить после себя? </a:t>
            </a:r>
          </a:p>
          <a:p>
            <a:pPr lvl="0"/>
            <a:r>
              <a:rPr lang="ru-RU" sz="9600" dirty="0" smtClean="0"/>
              <a:t>Что может мне помочь максимально реализовать себя в жизни?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Как с помощью подсознания сделать свою жизнь УСПЕШНЕЕ?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084" y="1600200"/>
            <a:ext cx="65738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168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ТРЕНИРУЕМСЯ БЫТЬ В ПОТОКЕ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8469"/>
            <a:ext cx="7416824" cy="500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126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ВСТРЕЧИ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4800" b="1" dirty="0">
                <a:solidFill>
                  <a:srgbClr val="FF0000"/>
                </a:solidFill>
              </a:rPr>
              <a:t>Р</a:t>
            </a:r>
            <a:r>
              <a:rPr lang="ru-RU" sz="4800" b="1" dirty="0" smtClean="0">
                <a:solidFill>
                  <a:srgbClr val="FF0000"/>
                </a:solidFill>
              </a:rPr>
              <a:t>аботайте вдохновенно!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Готовьте Ваши </a:t>
            </a:r>
            <a:r>
              <a:rPr lang="ru-RU" sz="4800" b="1" dirty="0" smtClean="0">
                <a:solidFill>
                  <a:srgbClr val="FF0000"/>
                </a:solidFill>
              </a:rPr>
              <a:t>вопросы и пишите о результатах работы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1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Научиться </a:t>
            </a:r>
            <a:r>
              <a:rPr lang="ru-RU" sz="6000" dirty="0" smtClean="0">
                <a:solidFill>
                  <a:schemeClr val="accent1"/>
                </a:solidFill>
              </a:rPr>
              <a:t>УПРАВЛЯТЬ</a:t>
            </a:r>
            <a:r>
              <a:rPr lang="ru-RU" sz="4400" dirty="0" smtClean="0"/>
              <a:t>  своим подсознанием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Получать ответы и </a:t>
            </a:r>
            <a:r>
              <a:rPr lang="ru-RU" sz="4400" b="1" dirty="0" smtClean="0">
                <a:solidFill>
                  <a:srgbClr val="FF0000"/>
                </a:solidFill>
              </a:rPr>
              <a:t>следовать</a:t>
            </a:r>
            <a:r>
              <a:rPr lang="ru-RU" sz="4400" dirty="0" smtClean="0"/>
              <a:t> им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19899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ПОЗИТИВНАЯ УСТАНОВКА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</a:rPr>
              <a:t>МОЕ </a:t>
            </a:r>
            <a:r>
              <a:rPr lang="ru-RU" sz="4000" b="1" dirty="0" smtClean="0">
                <a:solidFill>
                  <a:schemeClr val="accent1"/>
                </a:solidFill>
              </a:rPr>
              <a:t>ПОДСОЗНАНИЕ -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 </a:t>
            </a:r>
            <a:r>
              <a:rPr lang="ru-RU" sz="4000" b="1" dirty="0">
                <a:solidFill>
                  <a:schemeClr val="accent1"/>
                </a:solidFill>
              </a:rPr>
              <a:t>– ЭТО МОЩНЫЙ ИСТОЧНИК ИНФОРМАЦИИ, В </a:t>
            </a:r>
            <a:r>
              <a:rPr lang="ru-RU" sz="4000" b="1" dirty="0" smtClean="0">
                <a:solidFill>
                  <a:schemeClr val="accent1"/>
                </a:solidFill>
              </a:rPr>
              <a:t>КОТОРОМ </a:t>
            </a:r>
            <a:r>
              <a:rPr lang="ru-RU" sz="4000" b="1" dirty="0">
                <a:solidFill>
                  <a:schemeClr val="accent1"/>
                </a:solidFill>
              </a:rPr>
              <a:t>ЕСТЬ ОТВЕТЫ НА ВСЕ ВОПРОСЫ, КОТОРЫЕ Я ЕМУ ЗАДАЮ</a:t>
            </a:r>
            <a:endParaRPr lang="ru-RU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 </a:t>
            </a:r>
            <a:r>
              <a:rPr lang="ru-RU" b="1" dirty="0" smtClean="0">
                <a:solidFill>
                  <a:schemeClr val="accent1"/>
                </a:solidFill>
              </a:rPr>
              <a:t>Я легко веду РАЗВЕРНУТЫЙ </a:t>
            </a:r>
            <a:r>
              <a:rPr lang="ru-RU" sz="2800" b="1" dirty="0">
                <a:solidFill>
                  <a:schemeClr val="accent1"/>
                </a:solidFill>
              </a:rPr>
              <a:t>ДИАЛОГ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                                  С ПОДСОЗНАНИЕМ</a:t>
            </a:r>
            <a:endParaRPr lang="ru-RU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35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Позитивный настрой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Я легко устанавливаю контакт со своим подсознанием 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Я полностью доверяю своему Подсознанию.</a:t>
            </a:r>
          </a:p>
          <a:p>
            <a:pPr marL="0" indent="0">
              <a:buNone/>
            </a:pPr>
            <a:r>
              <a:rPr lang="ru-RU" dirty="0" smtClean="0"/>
              <a:t>Я радуюсь своим успехам в работе с Подсознанием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 Я </a:t>
            </a:r>
            <a:r>
              <a:rPr lang="ru-RU" dirty="0" smtClean="0"/>
              <a:t>ценю </a:t>
            </a:r>
            <a:r>
              <a:rPr lang="ru-RU" dirty="0"/>
              <a:t>и люблю свое </a:t>
            </a:r>
            <a:r>
              <a:rPr lang="ru-RU" dirty="0" smtClean="0"/>
              <a:t>Подсознание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6. Я  легко управляю Диалогом со своим Подсознанием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95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ПОЛУЧЕНИЯ ИНФОРМАЦИИ ИЗ ПОДСОЗНАНИЯ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Диалоги – вопрос – ответ на осознанном уровне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Маятник</a:t>
            </a:r>
          </a:p>
          <a:p>
            <a:pPr marL="514350" indent="-514350">
              <a:buAutoNum type="arabicPeriod"/>
            </a:pPr>
            <a:r>
              <a:rPr lang="ru-RU" dirty="0" smtClean="0"/>
              <a:t>Автоматическое письмо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Медитация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Сны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Моделирующий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98710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использовать силу момента?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dirty="0" smtClean="0"/>
              <a:t>Изменения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Место свободы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Новые  пути и возможности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Благодарность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СО СТРАХАМИ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742950" indent="-742950" algn="ctr">
              <a:buNone/>
            </a:pPr>
            <a:r>
              <a:rPr lang="ru-RU" sz="4000" dirty="0" smtClean="0"/>
              <a:t>1.    Растворяем  страх                               </a:t>
            </a:r>
            <a:r>
              <a:rPr lang="ru-RU" sz="4800" b="1" dirty="0" smtClean="0">
                <a:solidFill>
                  <a:schemeClr val="tx2"/>
                </a:solidFill>
              </a:rPr>
              <a:t>в энергии любви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ПРИЗНАЙТЕСЬ СЕБЕ, что  боитесь</a:t>
            </a:r>
          </a:p>
          <a:p>
            <a:pPr>
              <a:buNone/>
            </a:pPr>
            <a:r>
              <a:rPr lang="ru-RU" dirty="0" smtClean="0"/>
              <a:t>2. ОПИШИТЕ свой страх – и разорвите, сожгите</a:t>
            </a:r>
          </a:p>
          <a:p>
            <a:pPr>
              <a:buNone/>
            </a:pPr>
            <a:r>
              <a:rPr lang="ru-RU" dirty="0" smtClean="0"/>
              <a:t>3. Опишите, что может произойти самого страшного</a:t>
            </a:r>
          </a:p>
          <a:p>
            <a:pPr>
              <a:buNone/>
            </a:pPr>
            <a:r>
              <a:rPr lang="ru-RU" dirty="0" smtClean="0"/>
              <a:t>4. Используйте прием «Кинотеатр»</a:t>
            </a:r>
          </a:p>
          <a:p>
            <a:pPr>
              <a:buNone/>
            </a:pPr>
            <a:r>
              <a:rPr lang="ru-RU" dirty="0" smtClean="0"/>
              <a:t>5. Используйте прием трансформации образа страха</a:t>
            </a:r>
          </a:p>
          <a:p>
            <a:pPr>
              <a:buNone/>
            </a:pPr>
            <a:r>
              <a:rPr lang="ru-RU" dirty="0" smtClean="0"/>
              <a:t>6. Прием Обсмеять свой страх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работы со страхами будущего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7133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724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1_Тема Office</vt:lpstr>
      <vt:lpstr>Слайд 1</vt:lpstr>
      <vt:lpstr>Как с помощью подсознания сделать свою жизнь УСПЕШНЕЕ?</vt:lpstr>
      <vt:lpstr>Главная задача</vt:lpstr>
      <vt:lpstr>ПОЗИТИВНАЯ УСТАНОВКА</vt:lpstr>
      <vt:lpstr>Позитивный настрой</vt:lpstr>
      <vt:lpstr>СПОСОБЫ ПОЛУЧЕНИЯ ИНФОРМАЦИИ ИЗ ПОДСОЗНАНИЯ</vt:lpstr>
      <vt:lpstr>Как использовать силу момента?</vt:lpstr>
      <vt:lpstr>РАБОТА СО СТРАХАМИ</vt:lpstr>
      <vt:lpstr>Приемы работы со страхами будущего</vt:lpstr>
      <vt:lpstr>Приемы работы со страхами</vt:lpstr>
      <vt:lpstr>Метод расстановки</vt:lpstr>
      <vt:lpstr>Слайд 2 продолжение</vt:lpstr>
      <vt:lpstr>Слайд 3 продолжение</vt:lpstr>
      <vt:lpstr>Слайд 4 продолжение</vt:lpstr>
      <vt:lpstr>Слайд 5 продолжение</vt:lpstr>
      <vt:lpstr>Моделирующий рисунок</vt:lpstr>
      <vt:lpstr>Метод  ДПДГ Ф. Шапиро</vt:lpstr>
      <vt:lpstr>Задание для установления прочного контакта с Подсознанием</vt:lpstr>
      <vt:lpstr>Могущественные вопросы</vt:lpstr>
      <vt:lpstr>ТРЕНИРУЕМСЯ БЫТЬ В ПОТОКЕ</vt:lpstr>
      <vt:lpstr>ДО ВСТРЕЧИ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ДНЯ:</dc:title>
  <dc:creator>user</dc:creator>
  <cp:lastModifiedBy>Мария</cp:lastModifiedBy>
  <cp:revision>84</cp:revision>
  <dcterms:created xsi:type="dcterms:W3CDTF">2015-07-20T05:55:18Z</dcterms:created>
  <dcterms:modified xsi:type="dcterms:W3CDTF">2019-07-03T16:57:38Z</dcterms:modified>
</cp:coreProperties>
</file>