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0" d="100"/>
          <a:sy n="80" d="100"/>
        </p:scale>
        <p:origin x="14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58E43-E6BF-4ED5-8040-D7FCA9963647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85AD9-C7DF-4466-AF80-657F3EB8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3007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458E43-E6BF-4ED5-8040-D7FCA9963647}" type="datetimeFigureOut">
              <a:rPr lang="ru-RU" smtClean="0"/>
              <a:t>20.12.2018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85AD9-C7DF-4466-AF80-657F3EB855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33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Академия Разумной Жизни 2018-2019</a:t>
            </a:r>
            <a:endParaRPr lang="ru-RU" altLang="ru-RU" sz="3200" b="1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9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506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77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18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9088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27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529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9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85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3298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3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87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4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4807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986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62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453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699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1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94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1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532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4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3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</Words>
  <Application>Microsoft Office PowerPoint</Application>
  <PresentationFormat>Экран (4:3)</PresentationFormat>
  <Paragraphs>1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Тема Office</vt:lpstr>
      <vt:lpstr>Академия Разумной Жизни 2018-2019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Академия Разумной Жизни 2018-2019</dc:title>
  <dc:creator>Karine Panikyan</dc:creator>
  <cp:lastModifiedBy>Windows User</cp:lastModifiedBy>
  <cp:revision>1</cp:revision>
  <dcterms:created xsi:type="dcterms:W3CDTF">2018-12-20T16:59:43Z</dcterms:created>
  <dcterms:modified xsi:type="dcterms:W3CDTF">2018-12-20T18:54:05Z</dcterms:modified>
</cp:coreProperties>
</file>