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0" r:id="rId1"/>
  </p:sldMasterIdLst>
  <p:sldIdLst>
    <p:sldId id="256" r:id="rId2"/>
    <p:sldId id="268" r:id="rId3"/>
    <p:sldId id="26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646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83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443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276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139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78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540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8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1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0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2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3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5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Самооценка от а до 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16: ИТОГОВОЕ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626">
            <a:off x="997400" y="793394"/>
            <a:ext cx="3595428" cy="94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 rot="21449400">
            <a:off x="5177304" y="698621"/>
            <a:ext cx="5016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36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3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1" y="145108"/>
            <a:ext cx="10931827" cy="53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 rot="27774">
            <a:off x="849096" y="365668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286" y="2389453"/>
            <a:ext cx="106664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Домашнее задание:</a:t>
            </a:r>
            <a:r>
              <a:rPr lang="ru-RU" sz="24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 </a:t>
            </a:r>
            <a:endParaRPr lang="ru-RU" sz="2400" dirty="0" smtClean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endParaRPr lang="ru-RU" sz="1000" dirty="0" smtClean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Счастливая жизнь в гармонии с собой и окружающими</a:t>
            </a:r>
            <a:r>
              <a:rPr lang="ru-RU" sz="2400" dirty="0" smtClean="0">
                <a:latin typeface="Century Gothic" panose="020B050202020202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ru-RU" sz="2200" b="1" dirty="0" smtClean="0"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9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2004</TotalTime>
  <Words>29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Courier New</vt:lpstr>
      <vt:lpstr>Impact</vt:lpstr>
      <vt:lpstr>Wingdings</vt:lpstr>
      <vt:lpstr>Главное мероприятие</vt:lpstr>
      <vt:lpstr>Самооценка от а до 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Самооценка от а до я</dc:title>
  <dc:creator>Karine</dc:creator>
  <cp:lastModifiedBy>Karine</cp:lastModifiedBy>
  <cp:revision>93</cp:revision>
  <dcterms:created xsi:type="dcterms:W3CDTF">2017-12-05T00:50:57Z</dcterms:created>
  <dcterms:modified xsi:type="dcterms:W3CDTF">2018-03-28T17:23:55Z</dcterms:modified>
</cp:coreProperties>
</file>