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8036-D905-459E-8DA8-4E2722FAFC5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7C4C-166C-4497-946D-502DACF1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6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28036-D905-459E-8DA8-4E2722FAFC5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77C4C-166C-4497-946D-502DACF1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1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smtClean="0"/>
              <a:t>Академия Разумной Жизни 2018-2019</a:t>
            </a:r>
            <a:endParaRPr lang="ru-RU" alt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2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01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7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6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2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0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8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4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8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70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Академия Разумной Жизни 2018-2019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Разумной Жизни 2018-2019</dc:title>
  <dc:creator>Karine Panikyan</dc:creator>
  <cp:lastModifiedBy>Karine Panikyan</cp:lastModifiedBy>
  <cp:revision>1</cp:revision>
  <dcterms:created xsi:type="dcterms:W3CDTF">2018-11-26T16:43:51Z</dcterms:created>
  <dcterms:modified xsi:type="dcterms:W3CDTF">2018-11-26T16:43:52Z</dcterms:modified>
</cp:coreProperties>
</file>