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2" r:id="rId3"/>
    <p:sldId id="333" r:id="rId4"/>
    <p:sldId id="292" r:id="rId5"/>
    <p:sldId id="351" r:id="rId6"/>
    <p:sldId id="346" r:id="rId7"/>
    <p:sldId id="338" r:id="rId8"/>
    <p:sldId id="339" r:id="rId9"/>
    <p:sldId id="340" r:id="rId10"/>
    <p:sldId id="336" r:id="rId11"/>
    <p:sldId id="335" r:id="rId12"/>
    <p:sldId id="337" r:id="rId13"/>
    <p:sldId id="298" r:id="rId14"/>
    <p:sldId id="347" r:id="rId15"/>
    <p:sldId id="348" r:id="rId16"/>
    <p:sldId id="349" r:id="rId17"/>
    <p:sldId id="35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DF6C25-95F4-4C5D-82F0-57FD14C795B4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149079"/>
            <a:ext cx="7130653" cy="1785585"/>
          </a:xfrm>
        </p:spPr>
        <p:txBody>
          <a:bodyPr/>
          <a:lstStyle/>
          <a:p>
            <a:r>
              <a:rPr lang="ru-RU" b="1" dirty="0" smtClean="0"/>
              <a:t>ВЕБИНАР-ПРАКТИКУМ</a:t>
            </a:r>
          </a:p>
          <a:p>
            <a:r>
              <a:rPr lang="ru-RU" sz="2400" b="1" dirty="0" smtClean="0"/>
              <a:t>                                 ТРЕНЕР    МАРИЯ РАЗБАШ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</a:t>
            </a:r>
            <a:r>
              <a:rPr lang="ru-RU" sz="2400" b="1" dirty="0"/>
              <a:t> </a:t>
            </a:r>
            <a:r>
              <a:rPr lang="ru-RU" sz="2400" b="1" dirty="0" smtClean="0"/>
              <a:t>             4 ЗАНЯТИЕ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223224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КАК СЛЫШАТЬ СВОЮ ИНТУИЦИЮ</a:t>
            </a:r>
            <a:endParaRPr lang="ru-RU" dirty="0"/>
          </a:p>
        </p:txBody>
      </p:sp>
      <p:pic>
        <p:nvPicPr>
          <p:cNvPr id="1026" name="Рисунок 1" descr="Описание: Описание: logo-sv-bot-m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10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214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Внутренний телевизор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560840" cy="4896544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/>
          </a:p>
          <a:p>
            <a:pPr marL="457200" indent="-457200" algn="l">
              <a:buAutoNum type="arabicPeriod"/>
            </a:pPr>
            <a:r>
              <a:rPr lang="ru-RU" dirty="0" smtClean="0"/>
              <a:t>Ответ можно получить в течение 7 дней</a:t>
            </a:r>
          </a:p>
          <a:p>
            <a:pPr marL="457200" indent="-457200" algn="l"/>
            <a:r>
              <a:rPr lang="ru-RU" dirty="0" smtClean="0"/>
              <a:t>Как  будет проходить эта встреча?</a:t>
            </a:r>
          </a:p>
          <a:p>
            <a:pPr marL="457200" indent="-457200" algn="l"/>
            <a:r>
              <a:rPr lang="ru-RU" dirty="0" smtClean="0"/>
              <a:t>Сколько будет участников?</a:t>
            </a:r>
          </a:p>
          <a:p>
            <a:pPr marL="457200" indent="-457200" algn="l"/>
            <a:r>
              <a:rPr lang="ru-RU" dirty="0" smtClean="0"/>
              <a:t>Где и Как я смогу купить….</a:t>
            </a:r>
          </a:p>
          <a:p>
            <a:pPr marL="457200" indent="-457200" algn="l"/>
            <a:r>
              <a:rPr lang="ru-RU" dirty="0" smtClean="0"/>
              <a:t>2. Войдите в интуитивное состояние</a:t>
            </a:r>
          </a:p>
          <a:p>
            <a:pPr marL="457200" indent="-457200" algn="l"/>
            <a:r>
              <a:rPr lang="ru-RU" dirty="0" smtClean="0"/>
              <a:t>3 </a:t>
            </a:r>
            <a:r>
              <a:rPr lang="ru-RU" dirty="0" smtClean="0"/>
              <a:t>Опишите интуитивные </a:t>
            </a:r>
            <a:r>
              <a:rPr lang="ru-RU" dirty="0" smtClean="0"/>
              <a:t>впечатления. ( что видели на экране)</a:t>
            </a:r>
          </a:p>
          <a:p>
            <a:pPr marL="457200" indent="-457200" algn="l"/>
            <a:endParaRPr lang="ru-RU" dirty="0" smtClean="0"/>
          </a:p>
          <a:p>
            <a:pPr marL="457200" indent="-457200" algn="l"/>
            <a:endParaRPr lang="ru-RU" dirty="0" smtClean="0"/>
          </a:p>
          <a:p>
            <a:pPr marL="457200" indent="-457200" algn="l"/>
            <a:r>
              <a:rPr lang="ru-RU" dirty="0" smtClean="0"/>
              <a:t>4. Когда событие произойдет, сравните его с записями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648072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Медитация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556792"/>
            <a:ext cx="7560840" cy="4968552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Подойти к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двери.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Войти в интуитивное состояние.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Позвольте себе ощутить различия между тем, что здесь, и что за дверью ( в цвете, освещении,  Температуре)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Ощутите новое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пространство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Сравните с тем, что увидите в реальности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Задай вопрос другу и получи ответ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560840" cy="4896544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/>
          </a:p>
          <a:p>
            <a:pPr marL="457200" indent="-457200" algn="l">
              <a:buAutoNum type="arabicPeriod"/>
            </a:pPr>
            <a:r>
              <a:rPr lang="ru-RU" dirty="0" smtClean="0"/>
              <a:t>Запишите вопрос, который  Вы хотите задать знакомому ( где он планирует отдыхать, как далеко находится его работа,  чем он любил заниматься в детстве, какое его хобби)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Войдите в интуитивное состояние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Представьте человека и задайте ему эти вопросы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Запишите ответы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r>
              <a:rPr lang="ru-RU" dirty="0" smtClean="0"/>
              <a:t>Задайте вопросы</a:t>
            </a:r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560840" cy="439248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dirty="0" smtClean="0"/>
              <a:t>Все ответы на  задания обязательно </a:t>
            </a:r>
            <a:r>
              <a:rPr lang="ru-RU" dirty="0" smtClean="0">
                <a:solidFill>
                  <a:srgbClr val="FF0000"/>
                </a:solidFill>
              </a:rPr>
              <a:t>ЗАПИСЫВАТЬ!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Тренировка  </a:t>
            </a:r>
            <a:r>
              <a:rPr lang="ru-RU" dirty="0" err="1" smtClean="0">
                <a:solidFill>
                  <a:schemeClr val="tx1"/>
                </a:solidFill>
              </a:rPr>
              <a:t>сенсорики</a:t>
            </a:r>
            <a:r>
              <a:rPr lang="ru-RU" dirty="0" smtClean="0">
                <a:solidFill>
                  <a:schemeClr val="tx1"/>
                </a:solidFill>
              </a:rPr>
              <a:t> с закрытыми глазами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Предвидение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Вопрос другу. Проверить ответы и отметить совпадения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Проверить решение  проблемной ситуации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ГЛАВНОЕ</a:t>
            </a:r>
            <a:r>
              <a:rPr lang="ru-RU" dirty="0" smtClean="0">
                <a:solidFill>
                  <a:schemeClr val="tx1"/>
                </a:solidFill>
              </a:rPr>
              <a:t>: отследить, каким было ваше состояние, когда прогноз совпадает</a:t>
            </a:r>
          </a:p>
          <a:p>
            <a:pPr marL="457200" indent="-45720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56253" cy="122413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Фотография Непала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060848"/>
            <a:ext cx="5970494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6" name="Picture 2" descr="https://content.foto.my.mail.ru/mail/mrazbash/9/i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77686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56253" cy="122413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Фотография Непала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060848"/>
            <a:ext cx="5970494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5602" name="Picture 2" descr="https://content.foto.my.mail.ru/mail/mrazbash/9/i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77686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1" y="332656"/>
            <a:ext cx="5328593" cy="1224136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2060848"/>
            <a:ext cx="5472608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7650" name="Picture 2" descr="https://content.foto.my.mail.ru/mail/mrazbash/9/i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544616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32317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Фотография </a:t>
            </a:r>
            <a:r>
              <a:rPr lang="ru-RU" dirty="0" err="1" smtClean="0"/>
              <a:t>Шасты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4349762" cy="8354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200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620688"/>
            <a:ext cx="5966666" cy="11521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204864"/>
            <a:ext cx="7560840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-- (600x364, 28Kb)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2" cy="5688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l">
              <a:buNone/>
            </a:pPr>
            <a:r>
              <a:rPr lang="ru-RU" dirty="0" smtClean="0"/>
              <a:t>Позитивные установки на  Интуицию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560840" cy="48965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/>
              <a:t>Со мной ВСЕГДА происходит ЛУЧШЕЕ из того, что могло бы быть.</a:t>
            </a:r>
          </a:p>
          <a:p>
            <a:pPr algn="l"/>
            <a:r>
              <a:rPr lang="ru-RU" sz="2400" dirty="0" smtClean="0"/>
              <a:t>Я доверяю своей интуиции и позволяю ей помогать мне.</a:t>
            </a:r>
          </a:p>
          <a:p>
            <a:pPr algn="l"/>
            <a:r>
              <a:rPr lang="ru-RU" sz="2400" dirty="0" smtClean="0"/>
              <a:t>Я  всегда знаю лучший выход из ситуации!</a:t>
            </a:r>
          </a:p>
          <a:p>
            <a:pPr algn="l"/>
            <a:r>
              <a:rPr lang="ru-RU" sz="2400" dirty="0" smtClean="0"/>
              <a:t>Все происходит так, как и должно быть.</a:t>
            </a:r>
          </a:p>
          <a:p>
            <a:pPr algn="l"/>
            <a:r>
              <a:rPr lang="ru-RU" sz="2400" dirty="0" smtClean="0"/>
              <a:t>Пусть будет, так, как лучше для меня! </a:t>
            </a:r>
          </a:p>
          <a:p>
            <a:pPr algn="l"/>
            <a:r>
              <a:rPr lang="ru-RU" sz="2400" dirty="0" smtClean="0"/>
              <a:t>Я живу в добром мире, который всегда и во всем мне помогает.</a:t>
            </a:r>
          </a:p>
          <a:p>
            <a:pPr algn="l"/>
            <a:r>
              <a:rPr lang="ru-RU" sz="2400" dirty="0" smtClean="0"/>
              <a:t>Я слышу ответы Вселенной и следую им. </a:t>
            </a:r>
          </a:p>
          <a:p>
            <a:pPr algn="l"/>
            <a:r>
              <a:rPr lang="ru-RU" sz="2400" dirty="0" smtClean="0"/>
              <a:t>Я благодарю  свою интуицию за то, что она делает мою жизнь легче и эффективнее.</a:t>
            </a:r>
          </a:p>
          <a:p>
            <a:pPr algn="l"/>
            <a:r>
              <a:rPr lang="ru-RU" sz="2400" dirty="0" smtClean="0"/>
              <a:t>Мудрость , в которой я нуждаюсь, всегда приходит вовремя</a:t>
            </a:r>
          </a:p>
          <a:p>
            <a:pPr algn="l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ПРИНЦИП РАБОТЫ С ИНТУИЦИЕЙ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560840" cy="432048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Корректно задать вопрос</a:t>
            </a:r>
          </a:p>
          <a:p>
            <a:pPr marL="457200" indent="-4572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Войти в интуитивное состояние</a:t>
            </a:r>
          </a:p>
          <a:p>
            <a:pPr marL="457200" indent="-4572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Получить интуитивную информацию </a:t>
            </a:r>
          </a:p>
          <a:p>
            <a:pPr marL="457200" indent="-457200" algn="l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/>
            <a:r>
              <a:rPr lang="ru-RU" sz="2400" dirty="0" smtClean="0">
                <a:latin typeface="Arial" pitchFamily="34" charset="0"/>
                <a:cs typeface="Arial" pitchFamily="34" charset="0"/>
              </a:rPr>
              <a:t>4.  Интерпретация  интуитивной информации</a:t>
            </a:r>
          </a:p>
          <a:p>
            <a:pPr marL="457200" indent="-457200" algn="l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/>
            <a:r>
              <a:rPr lang="ru-RU" sz="2400" dirty="0" smtClean="0">
                <a:latin typeface="Arial" pitchFamily="34" charset="0"/>
                <a:cs typeface="Arial" pitchFamily="34" charset="0"/>
              </a:rPr>
              <a:t>5.  Принятие решения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88301" cy="7200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Уровни интерпретации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7597396" cy="4248472"/>
          </a:xfrm>
        </p:spPr>
        <p:txBody>
          <a:bodyPr/>
          <a:lstStyle/>
          <a:p>
            <a:pPr marL="457200" indent="-457200" algn="l"/>
            <a:r>
              <a:rPr lang="ru-RU" sz="2800" dirty="0" smtClean="0"/>
              <a:t>Интерпретация – это чтение символов и </a:t>
            </a:r>
            <a:r>
              <a:rPr lang="ru-RU" sz="2800" dirty="0" smtClean="0"/>
              <a:t>знаков. Это игра и творчество. </a:t>
            </a:r>
          </a:p>
          <a:p>
            <a:pPr marL="457200" indent="-457200" algn="l"/>
            <a:endParaRPr lang="ru-RU" sz="2800" dirty="0" smtClean="0"/>
          </a:p>
          <a:p>
            <a:pPr marL="457200" indent="-457200" algn="l">
              <a:buAutoNum type="arabicPeriod"/>
            </a:pPr>
            <a:r>
              <a:rPr lang="ru-RU" sz="2800" dirty="0" smtClean="0"/>
              <a:t>Общий ( скорее да или нет)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Развернутый ответ</a:t>
            </a:r>
            <a:r>
              <a:rPr lang="ru-RU" sz="2800" dirty="0" smtClean="0"/>
              <a:t> </a:t>
            </a:r>
            <a:r>
              <a:rPr lang="ru-RU" sz="2800" dirty="0" smtClean="0"/>
              <a:t>и  конкретизация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Детализация (рассматривать отдельные слова)</a:t>
            </a:r>
          </a:p>
          <a:p>
            <a:pPr marL="457200" indent="-457200" algn="l"/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Получение интуитивной информации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560840" cy="432048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 сенсорные ощущения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ассоциативное восприятие</a:t>
            </a:r>
          </a:p>
          <a:p>
            <a:pPr marL="457200" indent="-4572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Воспоминания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Медитации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Фантазии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«Случайные» впечатления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МЕТОД АССОЦИАЦИЙ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992888" cy="468052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sz="2800" dirty="0" smtClean="0"/>
              <a:t>Найти </a:t>
            </a:r>
            <a:r>
              <a:rPr lang="ru-RU" sz="2800" b="1" dirty="0" smtClean="0">
                <a:solidFill>
                  <a:srgbClr val="FF0000"/>
                </a:solidFill>
              </a:rPr>
              <a:t>нужное решение</a:t>
            </a:r>
            <a:r>
              <a:rPr lang="ru-RU" sz="2800" dirty="0" smtClean="0"/>
              <a:t>, когда нет достаточной информации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Получить ответ на актуальный вопрос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Найти нетривиальное решение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Найти нужные и важные  аргументы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МЕТОД АССОЦИАЦИЙ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992888" cy="468052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dirty="0" smtClean="0"/>
              <a:t>Сформулировать задачу ( взять вопрос из предыдущих заданий) 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С какой фигурой ассоциируется? 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79912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01216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МЕТОД АССОЦИАЦИЙ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992888" cy="468052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dirty="0" smtClean="0"/>
              <a:t>Записать в чате 5 слов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Выбрать из одной группы 5 слов </a:t>
            </a:r>
          </a:p>
          <a:p>
            <a:pPr marL="457200" indent="-457200" algn="l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Печатными буквами </a:t>
            </a:r>
            <a:r>
              <a:rPr lang="ru-RU" dirty="0" smtClean="0"/>
              <a:t>написать их на своем листе. На черточках вокруг фигуры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Выбрать главное слово. ТО, что привлекает больше всего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Написать 20 слов-ассоциаций с этим словом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3259</TotalTime>
  <Words>457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КАК СЛЫШАТЬ СВОЮ ИНТУИЦИЮ</vt:lpstr>
      <vt:lpstr>Слайд 2</vt:lpstr>
      <vt:lpstr>Позитивные установки на  Интуицию</vt:lpstr>
      <vt:lpstr>ПРИНЦИП РАБОТЫ С ИНТУИЦИЕЙ</vt:lpstr>
      <vt:lpstr>Уровни интерпретации</vt:lpstr>
      <vt:lpstr>Получение интуитивной информации</vt:lpstr>
      <vt:lpstr>МЕТОД АССОЦИАЦИЙ</vt:lpstr>
      <vt:lpstr>МЕТОД АССОЦИАЦИЙ</vt:lpstr>
      <vt:lpstr>МЕТОД АССОЦИАЦИЙ</vt:lpstr>
      <vt:lpstr>Внутренний телевизор</vt:lpstr>
      <vt:lpstr>Медитация </vt:lpstr>
      <vt:lpstr>Задай вопрос другу и получи ответ</vt:lpstr>
      <vt:lpstr>ЗАДАНИЕ</vt:lpstr>
      <vt:lpstr>Фотография Непала </vt:lpstr>
      <vt:lpstr>Фотография Непала </vt:lpstr>
      <vt:lpstr>Слайд 16</vt:lpstr>
      <vt:lpstr>Фотография Шасты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Развернутая формула прощения себя</dc:title>
  <dc:creator>user</dc:creator>
  <cp:lastModifiedBy>Мария</cp:lastModifiedBy>
  <cp:revision>114</cp:revision>
  <dcterms:created xsi:type="dcterms:W3CDTF">2013-04-25T16:18:46Z</dcterms:created>
  <dcterms:modified xsi:type="dcterms:W3CDTF">2019-08-07T16:45:23Z</dcterms:modified>
</cp:coreProperties>
</file>