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4AF1-3B38-451D-B6AA-837B8BC8475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217D-75E2-4584-AE23-4ECBD899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7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4AF1-3B38-451D-B6AA-837B8BC8475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217D-75E2-4584-AE23-4ECBD899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9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9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6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</dc:creator>
  <cp:lastModifiedBy>Karine</cp:lastModifiedBy>
  <cp:revision>1</cp:revision>
  <dcterms:created xsi:type="dcterms:W3CDTF">2018-11-12T16:16:30Z</dcterms:created>
  <dcterms:modified xsi:type="dcterms:W3CDTF">2018-11-12T16:16:30Z</dcterms:modified>
</cp:coreProperties>
</file>