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81E5-FB55-479C-B9AD-88AA7098A8B3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ADC8-81AE-4D24-979D-F9065F388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62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981E5-FB55-479C-B9AD-88AA7098A8B3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6ADC8-81AE-4D24-979D-F9065F388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73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400" b="1" smtClean="0"/>
              <a:t>Академия Разумной Жизни 2018-2019</a:t>
            </a:r>
            <a:endParaRPr lang="ru-RU" altLang="ru-RU" b="1" smtClean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6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0508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Академия Разумной Жизни 2018-2019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 Разумной Жизни 2018-2019</dc:title>
  <dc:creator>Karine Panikyan</dc:creator>
  <cp:lastModifiedBy>Windows User</cp:lastModifiedBy>
  <cp:revision>1</cp:revision>
  <dcterms:created xsi:type="dcterms:W3CDTF">2018-12-10T16:58:21Z</dcterms:created>
  <dcterms:modified xsi:type="dcterms:W3CDTF">2018-12-10T19:14:59Z</dcterms:modified>
</cp:coreProperties>
</file>