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58CB-7252-4ADF-91B8-DB742D55F015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A387-FE4D-4ED0-BAAB-E587A9817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A58CB-7252-4ADF-91B8-DB742D55F015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0A387-FE4D-4ED0-BAAB-E587A9817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57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b="1" smtClean="0"/>
              <a:t>Академия Разумной Жизни 2018-2019</a:t>
            </a:r>
            <a:endParaRPr lang="ru-RU" altLang="ru-RU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20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25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38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26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80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49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23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0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86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84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08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9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2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15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74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75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49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21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57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716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(4:3)</PresentationFormat>
  <Paragraphs>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Академия Разумной Жизни 2018-2019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Академия Разумной Жизни 2018-2019</dc:title>
  <dc:creator>Karine Panikyan</dc:creator>
  <cp:lastModifiedBy>Karine Panikyan</cp:lastModifiedBy>
  <cp:revision>1</cp:revision>
  <dcterms:created xsi:type="dcterms:W3CDTF">2019-01-30T17:43:28Z</dcterms:created>
  <dcterms:modified xsi:type="dcterms:W3CDTF">2019-01-30T17:43:29Z</dcterms:modified>
</cp:coreProperties>
</file>