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642F0-25DB-465C-93CC-CECF84F00429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A8A92-54F7-454C-877E-9A8F05C195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91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642F0-25DB-465C-93CC-CECF84F00429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6A8A92-54F7-454C-877E-9A8F05C195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994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en-US" sz="3800" b="1" smtClean="0"/>
              <a:t>Как привлекать клиентов </a:t>
            </a:r>
            <a:br>
              <a:rPr lang="ru-RU" altLang="en-US" sz="3800" b="1" smtClean="0"/>
            </a:br>
            <a:r>
              <a:rPr lang="ru-RU" altLang="en-US" sz="3800" b="1" smtClean="0"/>
              <a:t>легко и с удовольствием</a:t>
            </a:r>
            <a:br>
              <a:rPr lang="ru-RU" altLang="en-US" sz="3800" b="1" smtClean="0"/>
            </a:br>
            <a:endParaRPr lang="ru-RU" altLang="en-US" sz="3800" b="1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7961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en-US" b="1" smtClean="0"/>
              <a:t>Домашнее </a:t>
            </a:r>
            <a:r>
              <a:rPr lang="ru-RU" altLang="en-US" b="1" smtClean="0">
                <a:latin typeface="Segoe UI Symbol" panose="020B0502040204020203" pitchFamily="34" charset="0"/>
              </a:rPr>
              <a:t>Задание </a:t>
            </a:r>
            <a:r>
              <a:rPr lang="ru-RU" altLang="en-US" b="1" smtClean="0">
                <a:latin typeface="Arial" panose="020B0604020202020204" pitchFamily="34" charset="0"/>
              </a:rPr>
              <a:t>3</a:t>
            </a:r>
            <a:endParaRPr lang="ru-RU" altLang="en-US" b="1" smtClean="0">
              <a:latin typeface="Arial" panose="020B0604020202020204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8107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en-US" b="1" smtClean="0">
                <a:solidFill>
                  <a:srgbClr val="4D4D4D"/>
                </a:solidFill>
                <a:latin typeface="Arial" panose="020B0604020202020204" pitchFamily="34" charset="0"/>
              </a:rPr>
              <a:t>3 Эго Состояния</a:t>
            </a:r>
            <a:r>
              <a:rPr lang="ru-RU" altLang="en-US" smtClean="0"/>
              <a:t> </a:t>
            </a:r>
            <a:endParaRPr lang="ru-RU" altLang="en-US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0367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en-US" sz="2400" b="1" smtClean="0">
                <a:solidFill>
                  <a:srgbClr val="4D4D4D"/>
                </a:solidFill>
                <a:latin typeface="Arial" panose="020B0604020202020204" pitchFamily="34" charset="0"/>
              </a:rPr>
              <a:t>Карта</a:t>
            </a:r>
            <a:br>
              <a:rPr lang="ru-RU" altLang="en-US" sz="2400" b="1" smtClean="0">
                <a:solidFill>
                  <a:srgbClr val="4D4D4D"/>
                </a:solidFill>
                <a:latin typeface="Arial" panose="020B0604020202020204" pitchFamily="34" charset="0"/>
              </a:rPr>
            </a:br>
            <a:r>
              <a:rPr lang="ru-RU" altLang="en-US" sz="2400" b="1" smtClean="0">
                <a:solidFill>
                  <a:srgbClr val="4D4D4D"/>
                </a:solidFill>
                <a:latin typeface="Arial" panose="020B0604020202020204" pitchFamily="34" charset="0"/>
              </a:rPr>
              <a:t>вашего бизнеса</a:t>
            </a:r>
            <a:r>
              <a:rPr lang="ru-RU" altLang="en-US" sz="3000" b="1" smtClean="0">
                <a:solidFill>
                  <a:srgbClr val="4D4D4D"/>
                </a:solidFill>
                <a:latin typeface="Arial" panose="020B0604020202020204" pitchFamily="34" charset="0"/>
              </a:rPr>
              <a:t> </a:t>
            </a:r>
            <a:endParaRPr lang="ru-RU" altLang="en-US" sz="3000" b="1" smtClean="0">
              <a:solidFill>
                <a:srgbClr val="4D4D4D"/>
              </a:solidFill>
              <a:latin typeface="Arial" panose="020B0604020202020204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2546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en-US" b="1" smtClean="0">
                <a:latin typeface="Segoe UI Symbol" panose="020B0502040204020203" pitchFamily="34" charset="0"/>
              </a:rPr>
              <a:t> </a:t>
            </a:r>
            <a:r>
              <a:rPr lang="ru-RU" altLang="en-US" sz="4000" b="1" smtClean="0">
                <a:latin typeface="Arial" panose="020B0604020202020204" pitchFamily="34" charset="0"/>
              </a:rPr>
              <a:t>ТК - </a:t>
            </a:r>
            <a:r>
              <a:rPr lang="ru-RU" altLang="en-US" sz="4000" b="1" smtClean="0">
                <a:latin typeface="Segoe UI Symbol" panose="020B0502040204020203" pitchFamily="34" charset="0"/>
              </a:rPr>
              <a:t>Продук</a:t>
            </a:r>
            <a:r>
              <a:rPr lang="ru-RU" altLang="en-US" sz="4000" b="1" smtClean="0">
                <a:latin typeface="Arial" panose="020B0604020202020204" pitchFamily="34" charset="0"/>
              </a:rPr>
              <a:t>т</a:t>
            </a:r>
            <a:r>
              <a:rPr lang="ru-RU" altLang="en-US" sz="4000" b="1" smtClean="0">
                <a:latin typeface="Segoe UI Symbol" panose="020B0502040204020203" pitchFamily="34" charset="0"/>
              </a:rPr>
              <a:t> / Услуг</a:t>
            </a:r>
            <a:r>
              <a:rPr lang="ru-RU" altLang="en-US" sz="4000" b="1" smtClean="0">
                <a:latin typeface="Arial" panose="020B0604020202020204" pitchFamily="34" charset="0"/>
              </a:rPr>
              <a:t>а</a:t>
            </a:r>
            <a:endParaRPr lang="ru-RU" altLang="en-US" sz="4000" b="1" smtClean="0">
              <a:latin typeface="Arial" panose="020B0604020202020204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106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 smtClean="0"/>
              <a:t>Оболочки Продукта</a:t>
            </a:r>
            <a:endParaRPr lang="ru-RU" altLang="en-US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3736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 b="1" smtClean="0"/>
              <a:t>ТК – Продукт / Услуга</a:t>
            </a:r>
            <a:endParaRPr lang="ru-RU" altLang="en-US" b="1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2849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en-US" sz="2800" b="1" smtClean="0">
                <a:solidFill>
                  <a:schemeClr val="bg2"/>
                </a:solidFill>
              </a:rPr>
              <a:t>Домашнее Задание</a:t>
            </a:r>
            <a:endParaRPr lang="ru-RU" altLang="en-US" sz="2800" b="1" smtClean="0">
              <a:solidFill>
                <a:schemeClr val="bg2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0130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</Words>
  <Application>Microsoft Office PowerPoint</Application>
  <PresentationFormat>Экран (4:3)</PresentationFormat>
  <Paragraphs>8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Segoe UI Symbol</vt:lpstr>
      <vt:lpstr>Тема Office</vt:lpstr>
      <vt:lpstr>Как привлекать клиентов  легко и с удовольствием </vt:lpstr>
      <vt:lpstr>Домашнее Задание 3</vt:lpstr>
      <vt:lpstr>3 Эго Состояния </vt:lpstr>
      <vt:lpstr>Карта вашего бизнеса </vt:lpstr>
      <vt:lpstr> ТК - Продукт / Услуга</vt:lpstr>
      <vt:lpstr>Оболочки Продукта</vt:lpstr>
      <vt:lpstr>ТК – Продукт / Услуга</vt:lpstr>
      <vt:lpstr>Домашнее Задание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привлекать клиентов  легко и с удовольствием </dc:title>
  <dc:creator>Roman Skvirsky</dc:creator>
  <cp:lastModifiedBy>Roman Skvirsky</cp:lastModifiedBy>
  <cp:revision>1</cp:revision>
  <dcterms:created xsi:type="dcterms:W3CDTF">2019-03-06T08:57:15Z</dcterms:created>
  <dcterms:modified xsi:type="dcterms:W3CDTF">2019-03-06T08:57:15Z</dcterms:modified>
</cp:coreProperties>
</file>