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8BF0-662A-4B96-886A-95D7334C86D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E67F-FE89-408B-8BFB-18A0B82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7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8BF0-662A-4B96-886A-95D7334C86D3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E67F-FE89-408B-8BFB-18A0B82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5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sz="34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3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5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Академия Разумной Жизни 2018-2019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 Panikyan</dc:creator>
  <cp:lastModifiedBy>Karine Panikyan</cp:lastModifiedBy>
  <cp:revision>1</cp:revision>
  <dcterms:created xsi:type="dcterms:W3CDTF">2019-02-19T16:40:16Z</dcterms:created>
  <dcterms:modified xsi:type="dcterms:W3CDTF">2019-02-19T16:40:16Z</dcterms:modified>
</cp:coreProperties>
</file>