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E749-5B4F-42AB-818E-4ECEBAF852B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9D82-AEA0-48CD-9C1C-0AF3EFE5B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9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FE749-5B4F-42AB-818E-4ECEBAF852B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C9D82-AEA0-48CD-9C1C-0AF3EFE5B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31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2060"/>
                </a:solidFill>
              </a:rPr>
              <a:t>АНТИ-ВЕДЫ:</a:t>
            </a:r>
            <a:r>
              <a:rPr lang="ru-RU" altLang="ru-RU" sz="3600" b="1" smtClean="0"/>
              <a:t> </a:t>
            </a:r>
            <a:r>
              <a:rPr lang="ru-RU" altLang="ru-RU" sz="2600" b="1" smtClean="0">
                <a:solidFill>
                  <a:schemeClr val="tx1"/>
                </a:solidFill>
              </a:rPr>
              <a:t>полное руководство по созданию счастливых отношений для современной женщины</a:t>
            </a:r>
            <a:endParaRPr lang="ru-RU" altLang="ru-RU" sz="2600" b="1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7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62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АНТИ-ВЕДЫ: полное руководство по созданию счастливых отношений для современной женщины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АНТИ-ВЕДЫ: полное руководство по созданию счастливых отношений для современной женщины</dc:title>
  <dc:creator>Karine Panikyan</dc:creator>
  <cp:lastModifiedBy>Karine Panikyan</cp:lastModifiedBy>
  <cp:revision>1</cp:revision>
  <dcterms:created xsi:type="dcterms:W3CDTF">2018-12-19T15:46:07Z</dcterms:created>
  <dcterms:modified xsi:type="dcterms:W3CDTF">2018-12-19T15:46:07Z</dcterms:modified>
</cp:coreProperties>
</file>