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9E89-ECE9-49D8-82F7-A946610CF80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39F9-5968-4F6B-B33E-D52F931CB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9E89-ECE9-49D8-82F7-A946610CF800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F9-5968-4F6B-B33E-D52F931CB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2018-2019</a:t>
            </a:r>
            <a:endParaRPr lang="ru-RU" altLang="ru-RU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3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Денежный поток…</a:t>
            </a:r>
            <a:r>
              <a:rPr lang="ru-RU" altLang="ru-RU" sz="2400" b="1" smtClean="0">
                <a:sym typeface="Wingdings" panose="05000000000000000000" pitchFamily="2" charset="2"/>
              </a:rPr>
              <a:t></a:t>
            </a:r>
            <a:endParaRPr lang="ru-RU" altLang="ru-RU" sz="24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8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Академия Разумной Жизни 2018-2019</vt:lpstr>
      <vt:lpstr>Денежный поток…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2018-2019</dc:title>
  <dc:creator>Karine Panikyan</dc:creator>
  <cp:lastModifiedBy>Karine Panikyan</cp:lastModifiedBy>
  <cp:revision>1</cp:revision>
  <dcterms:created xsi:type="dcterms:W3CDTF">2019-03-11T16:53:49Z</dcterms:created>
  <dcterms:modified xsi:type="dcterms:W3CDTF">2019-03-11T16:53:49Z</dcterms:modified>
</cp:coreProperties>
</file>