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0FF7-E45B-40B8-932A-335D0310C97F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144D-AD21-4F26-85C7-FBDC36CEE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0FF7-E45B-40B8-932A-335D0310C97F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144D-AD21-4F26-85C7-FBDC36CEE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4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8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4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8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6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4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48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Академия Разумной Жизни 2018-2019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 Panikyan</dc:creator>
  <cp:lastModifiedBy>Karine Panikyan</cp:lastModifiedBy>
  <cp:revision>1</cp:revision>
  <dcterms:created xsi:type="dcterms:W3CDTF">2019-05-20T16:58:40Z</dcterms:created>
  <dcterms:modified xsi:type="dcterms:W3CDTF">2019-05-20T16:58:40Z</dcterms:modified>
</cp:coreProperties>
</file>