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96" r:id="rId2"/>
    <p:sldId id="503" r:id="rId3"/>
    <p:sldId id="451" r:id="rId4"/>
    <p:sldId id="496" r:id="rId5"/>
    <p:sldId id="499" r:id="rId6"/>
    <p:sldId id="502" r:id="rId7"/>
    <p:sldId id="497" r:id="rId8"/>
    <p:sldId id="500" r:id="rId9"/>
    <p:sldId id="450" r:id="rId10"/>
    <p:sldId id="458" r:id="rId11"/>
    <p:sldId id="459" r:id="rId12"/>
    <p:sldId id="460" r:id="rId13"/>
    <p:sldId id="461" r:id="rId14"/>
    <p:sldId id="492" r:id="rId15"/>
    <p:sldId id="491" r:id="rId16"/>
    <p:sldId id="495" r:id="rId17"/>
    <p:sldId id="463" r:id="rId18"/>
    <p:sldId id="493" r:id="rId19"/>
    <p:sldId id="479" r:id="rId20"/>
    <p:sldId id="494" r:id="rId21"/>
    <p:sldId id="507" r:id="rId22"/>
    <p:sldId id="471" r:id="rId23"/>
    <p:sldId id="508" r:id="rId24"/>
    <p:sldId id="501" r:id="rId25"/>
    <p:sldId id="467" r:id="rId26"/>
    <p:sldId id="473" r:id="rId27"/>
    <p:sldId id="47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1398" autoAdjust="0"/>
  </p:normalViewPr>
  <p:slideViewPr>
    <p:cSldViewPr>
      <p:cViewPr varScale="1">
        <p:scale>
          <a:sx n="89" d="100"/>
          <a:sy n="89" d="100"/>
        </p:scale>
        <p:origin x="-74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6CAE-3A52-4D3C-BEF4-8D9CC401EA17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30EE-FAD7-4AAA-9F67-A2A08D05B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2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30EE-FAD7-4AAA-9F67-A2A08D05B35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0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0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8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1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64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0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81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13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2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36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55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79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B0F7-9235-4986-B6F5-87971EA2F662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30DE-13CD-4097-8CEE-3C7A51B28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86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483518"/>
            <a:ext cx="8064896" cy="3456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МОДЕЛИРУЮЩИЙ РИСУНОК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ТРЕНЕР МАРИЯ РАЗБАШ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ЭНЕРГИЯ ЦВЕТА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560" y="2736757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99542"/>
            <a:ext cx="2376264" cy="42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9502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                                    ОГОНЬ  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dirty="0" err="1" smtClean="0"/>
              <a:t>o</a:t>
            </a:r>
            <a:r>
              <a:rPr lang="ru-RU" dirty="0" smtClean="0"/>
              <a:t> </a:t>
            </a:r>
            <a:r>
              <a:rPr lang="ru-RU" dirty="0" smtClean="0"/>
              <a:t>ЭНЕРГИЯ БЫСТРОГО РАСПРОСТРАНЕНИЯ ВОКРУГ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ЦВЕТ – КРАСНЫЙ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ФОРМА – ТРЕУГОЛЬНИК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СЕЗОН – ЛЕТО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НАПРАВЛЕНИЕ – ЮГ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ЧУВСТВО – СТРАСТЬ, РАДОСТЬ, ЩЕДРОСТЬ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o</a:t>
            </a:r>
            <a:r>
              <a:rPr lang="ru-RU" dirty="0" smtClean="0"/>
              <a:t> </a:t>
            </a:r>
            <a:r>
              <a:rPr lang="ru-RU" dirty="0" smtClean="0"/>
              <a:t>ОРГАН – СЕРДЦЕ, ГЛАЗА </a:t>
            </a:r>
            <a:endParaRPr lang="ru-RU" dirty="0"/>
          </a:p>
        </p:txBody>
      </p:sp>
      <p:pic>
        <p:nvPicPr>
          <p:cNvPr id="41988" name="Picture 4" descr="fens-og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7494"/>
            <a:ext cx="3754388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560" y="2767535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/>
              <a:t>                                          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99542"/>
            <a:ext cx="2376264" cy="42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48092"/>
            <a:ext cx="4536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2000" b="1" dirty="0" smtClean="0">
                <a:solidFill>
                  <a:schemeClr val="accent4"/>
                </a:solidFill>
              </a:rPr>
              <a:t>ЗЕМЛЯ  </a:t>
            </a:r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dirty="0" err="1" smtClean="0"/>
              <a:t>o</a:t>
            </a:r>
            <a:r>
              <a:rPr lang="ru-RU" dirty="0" smtClean="0"/>
              <a:t> ЭНЕРГИЯ СОХРАНЕНИЯ, СТАБИЛЬНОСТИ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ЦВЕТ – КОРИЧНЕВЫЙ, ЖЕЛТЫЙ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ФОРМА – КВАДРАТ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СЕЗОН – МЕЖСЕЗОНЬЕ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ЧУВСТВО – НАДЕЖНОСТЬ, СКРУПУЛЕЗНОСТЬ, НЕДОВЕРИЕ, ПОДОЗРИТЕЛЬНОСТЬ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ОРГАН - ЖКТ </a:t>
            </a:r>
            <a:endParaRPr lang="ru-RU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99542"/>
            <a:ext cx="379665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560" y="2736757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99542"/>
            <a:ext cx="2376264" cy="42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48092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</a:t>
            </a:r>
            <a:r>
              <a:rPr lang="ru-RU" b="1" dirty="0" smtClean="0"/>
              <a:t>  МЕТАЛЛ  </a:t>
            </a:r>
            <a:endParaRPr lang="ru-RU" b="1" dirty="0" smtClean="0"/>
          </a:p>
          <a:p>
            <a:r>
              <a:rPr lang="ru-RU" dirty="0" err="1" smtClean="0"/>
              <a:t>o</a:t>
            </a:r>
            <a:r>
              <a:rPr lang="ru-RU" dirty="0" smtClean="0"/>
              <a:t> ЭНЕРГИЯ СЖАТИЯ 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ЦВЕТ – БЕЛЫЙ, СЕРЕБРИСТЫЙ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ФОРМА –  КРУГ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СЕЗОН – ОСЕНЬ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НАПРАВЛЕНИЕ – ЗАПАД, СЕВЕРО-ЗАПАД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ЧУВСТВО – СТРОГОСТЬ, РАСЧЕТ, КРАСОТА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ОРГАН – ЛЕГКИЕ, ТОЛСТЫЙ КИШЕЧНИК, КОЖА </a:t>
            </a:r>
            <a:endParaRPr lang="ru-RU" dirty="0"/>
          </a:p>
        </p:txBody>
      </p:sp>
      <p:pic>
        <p:nvPicPr>
          <p:cNvPr id="37892" name="Picture 4" descr="Drawn_wallpapers___Vector_Wallpapers___The_figure_of_metal_04299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7494"/>
            <a:ext cx="357572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560" y="2736757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99542"/>
            <a:ext cx="2376264" cy="42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8092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ВОДА  </a:t>
            </a:r>
            <a:endParaRPr lang="ru-RU" dirty="0" smtClean="0"/>
          </a:p>
          <a:p>
            <a:r>
              <a:rPr lang="ru-RU" dirty="0" err="1" smtClean="0"/>
              <a:t>o</a:t>
            </a:r>
            <a:r>
              <a:rPr lang="ru-RU" dirty="0" smtClean="0"/>
              <a:t> ЭНЕРГИЯ ДВИЖЕНИЯ ВНИЗ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ЦВЕТ – СИНИЙ, ЧЕРНЫЙ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ФОРМА – ВОЛНА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СЕЗОН – ЗИМА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НАПРАВЛЕНИЕ – СЕВЕР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ЧУВСТВО – СЕНТИМЕНТАЛЬНОСТЬ 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o</a:t>
            </a:r>
            <a:r>
              <a:rPr lang="ru-RU" dirty="0" smtClean="0"/>
              <a:t> ОРГАН – МОЧЕПОЛОВАЯ И ИММУННАЯ СИСТЕМЫ </a:t>
            </a:r>
            <a:endParaRPr lang="ru-RU" dirty="0"/>
          </a:p>
        </p:txBody>
      </p:sp>
      <p:pic>
        <p:nvPicPr>
          <p:cNvPr id="35842" name="Picture 2" descr="https://avatars.mds.yandex.net/get-pdb/1365646/3b80d2a8-e833-4856-98de-f52a6a378287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267494"/>
            <a:ext cx="3168353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www.yourenergymedicine.com/energy-medicine-blog/wp-content/uploads/2015/08/shamanic_prayer_four_drag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5486"/>
            <a:ext cx="820634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ÐÐ³Ð¾Ð½Ñ â ÑÑÐ¾ÐºÐ¾Ð²Ð¾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494"/>
            <a:ext cx="8208912" cy="468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s://avatars.mds.yandex.net/get-zen_doc/42056/pub_5c4df32b14034b00b11f8dec_5c4dfac3fff27d00ae1a64d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5486"/>
            <a:ext cx="826801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560" y="2736757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pic>
        <p:nvPicPr>
          <p:cNvPr id="31746" name="Picture 2" descr="https://yazivu.ru/sites/default/files/uploads/2012/03/energiya_pyati_stihi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0"/>
            <a:ext cx="6552728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 descr="Ð¡Ð²ÐµÑÐ°, ÐÑÑÐ¸, ÐÐ¾Ð´Ñ, ÐÐ·ÐµÑÐ¾, Ð¡Ð¾Ð»Ð½ÑÐµ, ÐÐ¾ÑÑÐ¾Ð´ Ð¡Ð¾Ð»Ð½Ñ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9502"/>
            <a:ext cx="8856984" cy="465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ufologov.net/wp-content/uploads/0/8/9/0891ca8411ceebfd05a4768dfa7a8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9502"/>
            <a:ext cx="792088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newchinamed.ru/media/k2/items/cache/39eee751af30032eeece2f48de2de4b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987"/>
            <a:ext cx="9144000" cy="524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3844"/>
            <a:ext cx="3600400" cy="994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369219"/>
            <a:ext cx="3384376" cy="326350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7826" name="Picture 2" descr="https://www.neizvestniy-geniy.ru/images/works/photo/2012/12/80665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04056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900igr.net/up/datas/186110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6935"/>
            <a:ext cx="8280920" cy="507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s://slide-share.ru/slide/48531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4" cy="482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yijing.narod.ru/Images/c4_5el_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1510"/>
            <a:ext cx="792088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tatic.tildacdn.com/tild3939-3639-4939-a139-313165343762/Map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88956"/>
            <a:ext cx="7903790" cy="28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s://pda.litres.ru/static/bookimages/24/88/23/24882397.bin.dir/h/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9502"/>
            <a:ext cx="8352928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ofengshui.com/wp-content/uploads/2010/11/my_images_Sotvetstvie%20stih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9502"/>
            <a:ext cx="837966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fengshui-mir.ru/wp-content/uploads/2010/01/tablica-pervoelementov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9502"/>
            <a:ext cx="835292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331640" y="1923678"/>
            <a:ext cx="35283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99542"/>
            <a:ext cx="2376264" cy="42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www.tsigun-ekb.ru/wp-content/uploads/usin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1510"/>
            <a:ext cx="828092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560" y="2736757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pic>
        <p:nvPicPr>
          <p:cNvPr id="33794" name="Picture 2" descr="https://static-eu.insales.ru/files/1/1977/3819449/original/%D0%BA%D1%80%D1%83%D0%B3_%D0%A3%D1%81%D0%B8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39502"/>
            <a:ext cx="6065664" cy="480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https://cs3.livemaster.ru/zhurnalfoto/e/4/2/1508181815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9288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https://myslide.ru/documents_3/82df32e4f085d33163ab9adb16e98985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s://m.litres.ee/static/bookimages/46/90/97/46909725.bin.dir/h/i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1510"/>
            <a:ext cx="79208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6" name="Picture 4" descr="https://www.b17.ru/foto/uploaded/826dc8d5af9e025781d948740cb224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21651" b="75199"/>
          <a:stretch/>
        </p:blipFill>
        <p:spPr>
          <a:xfrm rot="5400000">
            <a:off x="-1810163" y="2826710"/>
            <a:ext cx="4376491" cy="1033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2139702"/>
            <a:ext cx="1403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1888073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560" y="587631"/>
            <a:ext cx="48245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/>
              <a:t>         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 ДЕРЕВО 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1400" dirty="0" err="1" smtClean="0"/>
              <a:t>o</a:t>
            </a:r>
            <a:r>
              <a:rPr lang="ru-RU" sz="1400" dirty="0" smtClean="0"/>
              <a:t> ЭНЕРГИЯ РОСТА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o</a:t>
            </a:r>
            <a:r>
              <a:rPr lang="ru-RU" sz="1400" dirty="0" smtClean="0"/>
              <a:t> ЦВЕТ – ЗЕЛЕНЫЙ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o</a:t>
            </a:r>
            <a:r>
              <a:rPr lang="ru-RU" sz="1400" dirty="0" smtClean="0"/>
              <a:t> ФОРМА – ПРЯМОУГОЛЬНИК, ВЫТЯНУТЫЙ ВВЕРХ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o</a:t>
            </a:r>
            <a:r>
              <a:rPr lang="ru-RU" sz="1400" dirty="0" smtClean="0"/>
              <a:t> СЕЗОН – ВЕСНА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o</a:t>
            </a:r>
            <a:r>
              <a:rPr lang="ru-RU" sz="1400" dirty="0" smtClean="0"/>
              <a:t> НАПРАВЛЕНИЕ – ВОСТОК, ЮГО-ВОСТОК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o</a:t>
            </a:r>
            <a:r>
              <a:rPr lang="ru-RU" sz="1400" dirty="0" smtClean="0"/>
              <a:t> ЧУВСТВО – СОСТРАДАНИЕ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o</a:t>
            </a:r>
            <a:r>
              <a:rPr lang="ru-RU" sz="1400" dirty="0" smtClean="0"/>
              <a:t> ОРГАН – ЖЕЛЧНЫЙ ПУЗЫРЬ, СУХОЖИЛИЯ, ЭНДОКРИННАЯ СИСТЕМА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99542"/>
            <a:ext cx="2376264" cy="42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s://s.poembook.ru/theme/97/fb/8b/b9dc54b8406dc0a531aef1dd6f9ff59faf00544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5486"/>
            <a:ext cx="349188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11939</TotalTime>
  <Words>248</Words>
  <Application>Microsoft Office PowerPoint</Application>
  <PresentationFormat>Экран (16:9)</PresentationFormat>
  <Paragraphs>104</Paragraphs>
  <Slides>27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imera</dc:creator>
  <cp:lastModifiedBy>Мария</cp:lastModifiedBy>
  <cp:revision>696</cp:revision>
  <dcterms:created xsi:type="dcterms:W3CDTF">2017-01-28T22:15:41Z</dcterms:created>
  <dcterms:modified xsi:type="dcterms:W3CDTF">2019-06-27T03:27:37Z</dcterms:modified>
</cp:coreProperties>
</file>