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044B1-0FE8-4964-AF98-0E8E18237C5F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D9A5E-F405-4E67-A983-18049EF168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0911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8044B1-0FE8-4964-AF98-0E8E18237C5F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D9A5E-F405-4E67-A983-18049EF168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4969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mtClean="0"/>
              <a:t>Самооценка от а до я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183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99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793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288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702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8298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54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681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5090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Office PowerPoint</Application>
  <PresentationFormat>Экран (4:3)</PresentationFormat>
  <Paragraphs>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Самооценка от а до 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Самооценка от а до я</dc:title>
  <dc:creator>Karine Panikyan</dc:creator>
  <cp:lastModifiedBy>Karine Panikyan</cp:lastModifiedBy>
  <cp:revision>1</cp:revision>
  <dcterms:created xsi:type="dcterms:W3CDTF">2019-04-24T15:49:15Z</dcterms:created>
  <dcterms:modified xsi:type="dcterms:W3CDTF">2019-04-24T15:49:15Z</dcterms:modified>
</cp:coreProperties>
</file>